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7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8" d="100"/>
          <a:sy n="88" d="100"/>
        </p:scale>
        <p:origin x="84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男性講師、セミナーする男性のシルエット</a:t>
            </a:r>
          </a:p>
        </p:txBody>
      </p: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28BFB178-DE67-8D93-B9EA-33E4AF199FE6}"/>
              </a:ext>
            </a:extLst>
          </p:cNvPr>
          <p:cNvGrpSpPr/>
          <p:nvPr/>
        </p:nvGrpSpPr>
        <p:grpSpPr>
          <a:xfrm>
            <a:off x="858132" y="974931"/>
            <a:ext cx="2329133" cy="2454069"/>
            <a:chOff x="858132" y="974931"/>
            <a:chExt cx="2329133" cy="2454069"/>
          </a:xfrm>
        </p:grpSpPr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9126B902-B2BB-EC4D-44FB-4D24D5F71655}"/>
                </a:ext>
              </a:extLst>
            </p:cNvPr>
            <p:cNvGrpSpPr/>
            <p:nvPr/>
          </p:nvGrpSpPr>
          <p:grpSpPr>
            <a:xfrm>
              <a:off x="858132" y="974931"/>
              <a:ext cx="2329133" cy="2322702"/>
              <a:chOff x="858132" y="974931"/>
              <a:chExt cx="2329133" cy="2322702"/>
            </a:xfrm>
          </p:grpSpPr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AE412885-D1A7-7D64-98CB-BD9837364CCA}"/>
                  </a:ext>
                </a:extLst>
              </p:cNvPr>
              <p:cNvSpPr/>
              <p:nvPr/>
            </p:nvSpPr>
            <p:spPr>
              <a:xfrm>
                <a:off x="858132" y="1751308"/>
                <a:ext cx="2329133" cy="1546325"/>
              </a:xfrm>
              <a:custGeom>
                <a:avLst/>
                <a:gdLst>
                  <a:gd name="connsiteX0" fmla="*/ 159589 w 2329133"/>
                  <a:gd name="connsiteY0" fmla="*/ 1163032 h 1546325"/>
                  <a:gd name="connsiteX1" fmla="*/ 159589 w 2329133"/>
                  <a:gd name="connsiteY1" fmla="*/ 1397502 h 1546325"/>
                  <a:gd name="connsiteX2" fmla="*/ 2180345 w 2329133"/>
                  <a:gd name="connsiteY2" fmla="*/ 1397502 h 1546325"/>
                  <a:gd name="connsiteX3" fmla="*/ 2180345 w 2329133"/>
                  <a:gd name="connsiteY3" fmla="*/ 1163032 h 1546325"/>
                  <a:gd name="connsiteX4" fmla="*/ 113870 w 2329133"/>
                  <a:gd name="connsiteY4" fmla="*/ 0 h 1546325"/>
                  <a:gd name="connsiteX5" fmla="*/ 159589 w 2329133"/>
                  <a:gd name="connsiteY5" fmla="*/ 0 h 1546325"/>
                  <a:gd name="connsiteX6" fmla="*/ 159589 w 2329133"/>
                  <a:gd name="connsiteY6" fmla="*/ 1106192 h 1546325"/>
                  <a:gd name="connsiteX7" fmla="*/ 2180345 w 2329133"/>
                  <a:gd name="connsiteY7" fmla="*/ 1106192 h 1546325"/>
                  <a:gd name="connsiteX8" fmla="*/ 2180345 w 2329133"/>
                  <a:gd name="connsiteY8" fmla="*/ 0 h 1546325"/>
                  <a:gd name="connsiteX9" fmla="*/ 2226064 w 2329133"/>
                  <a:gd name="connsiteY9" fmla="*/ 0 h 1546325"/>
                  <a:gd name="connsiteX10" fmla="*/ 2226064 w 2329133"/>
                  <a:gd name="connsiteY10" fmla="*/ 1397502 h 1546325"/>
                  <a:gd name="connsiteX11" fmla="*/ 2329133 w 2329133"/>
                  <a:gd name="connsiteY11" fmla="*/ 1397502 h 1546325"/>
                  <a:gd name="connsiteX12" fmla="*/ 2329133 w 2329133"/>
                  <a:gd name="connsiteY12" fmla="*/ 1443222 h 1546325"/>
                  <a:gd name="connsiteX13" fmla="*/ 2303816 w 2329133"/>
                  <a:gd name="connsiteY13" fmla="*/ 1443222 h 1546325"/>
                  <a:gd name="connsiteX14" fmla="*/ 2310097 w 2329133"/>
                  <a:gd name="connsiteY14" fmla="*/ 1448631 h 1546325"/>
                  <a:gd name="connsiteX15" fmla="*/ 2323219 w 2329133"/>
                  <a:gd name="connsiteY15" fmla="*/ 1489097 h 1546325"/>
                  <a:gd name="connsiteX16" fmla="*/ 2278416 w 2329133"/>
                  <a:gd name="connsiteY16" fmla="*/ 1546325 h 1546325"/>
                  <a:gd name="connsiteX17" fmla="*/ 2233613 w 2329133"/>
                  <a:gd name="connsiteY17" fmla="*/ 1489097 h 1546325"/>
                  <a:gd name="connsiteX18" fmla="*/ 2246736 w 2329133"/>
                  <a:gd name="connsiteY18" fmla="*/ 1448631 h 1546325"/>
                  <a:gd name="connsiteX19" fmla="*/ 2253017 w 2329133"/>
                  <a:gd name="connsiteY19" fmla="*/ 1443222 h 1546325"/>
                  <a:gd name="connsiteX20" fmla="*/ 70203 w 2329133"/>
                  <a:gd name="connsiteY20" fmla="*/ 1443222 h 1546325"/>
                  <a:gd name="connsiteX21" fmla="*/ 76484 w 2329133"/>
                  <a:gd name="connsiteY21" fmla="*/ 1448631 h 1546325"/>
                  <a:gd name="connsiteX22" fmla="*/ 89606 w 2329133"/>
                  <a:gd name="connsiteY22" fmla="*/ 1489097 h 1546325"/>
                  <a:gd name="connsiteX23" fmla="*/ 44803 w 2329133"/>
                  <a:gd name="connsiteY23" fmla="*/ 1546325 h 1546325"/>
                  <a:gd name="connsiteX24" fmla="*/ 0 w 2329133"/>
                  <a:gd name="connsiteY24" fmla="*/ 1489097 h 1546325"/>
                  <a:gd name="connsiteX25" fmla="*/ 13123 w 2329133"/>
                  <a:gd name="connsiteY25" fmla="*/ 1448631 h 1546325"/>
                  <a:gd name="connsiteX26" fmla="*/ 19404 w 2329133"/>
                  <a:gd name="connsiteY26" fmla="*/ 1443222 h 1546325"/>
                  <a:gd name="connsiteX27" fmla="*/ 1 w 2329133"/>
                  <a:gd name="connsiteY27" fmla="*/ 1443222 h 1546325"/>
                  <a:gd name="connsiteX28" fmla="*/ 1 w 2329133"/>
                  <a:gd name="connsiteY28" fmla="*/ 1397502 h 1546325"/>
                  <a:gd name="connsiteX29" fmla="*/ 113870 w 2329133"/>
                  <a:gd name="connsiteY29" fmla="*/ 1397502 h 1546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329133" h="1546325">
                    <a:moveTo>
                      <a:pt x="159589" y="1163032"/>
                    </a:moveTo>
                    <a:lnTo>
                      <a:pt x="159589" y="1397502"/>
                    </a:lnTo>
                    <a:lnTo>
                      <a:pt x="2180345" y="1397502"/>
                    </a:lnTo>
                    <a:lnTo>
                      <a:pt x="2180345" y="1163032"/>
                    </a:lnTo>
                    <a:close/>
                    <a:moveTo>
                      <a:pt x="113870" y="0"/>
                    </a:moveTo>
                    <a:lnTo>
                      <a:pt x="159589" y="0"/>
                    </a:lnTo>
                    <a:lnTo>
                      <a:pt x="159589" y="1106192"/>
                    </a:lnTo>
                    <a:lnTo>
                      <a:pt x="2180345" y="1106192"/>
                    </a:lnTo>
                    <a:lnTo>
                      <a:pt x="2180345" y="0"/>
                    </a:lnTo>
                    <a:lnTo>
                      <a:pt x="2226064" y="0"/>
                    </a:lnTo>
                    <a:lnTo>
                      <a:pt x="2226064" y="1397502"/>
                    </a:lnTo>
                    <a:lnTo>
                      <a:pt x="2329133" y="1397502"/>
                    </a:lnTo>
                    <a:lnTo>
                      <a:pt x="2329133" y="1443222"/>
                    </a:lnTo>
                    <a:lnTo>
                      <a:pt x="2303816" y="1443222"/>
                    </a:lnTo>
                    <a:lnTo>
                      <a:pt x="2310097" y="1448631"/>
                    </a:lnTo>
                    <a:cubicBezTo>
                      <a:pt x="2318204" y="1458987"/>
                      <a:pt x="2323219" y="1473294"/>
                      <a:pt x="2323219" y="1489097"/>
                    </a:cubicBezTo>
                    <a:cubicBezTo>
                      <a:pt x="2323219" y="1520703"/>
                      <a:pt x="2303160" y="1546325"/>
                      <a:pt x="2278416" y="1546325"/>
                    </a:cubicBezTo>
                    <a:cubicBezTo>
                      <a:pt x="2253672" y="1546325"/>
                      <a:pt x="2233613" y="1520703"/>
                      <a:pt x="2233613" y="1489097"/>
                    </a:cubicBezTo>
                    <a:cubicBezTo>
                      <a:pt x="2233613" y="1473294"/>
                      <a:pt x="2238628" y="1458987"/>
                      <a:pt x="2246736" y="1448631"/>
                    </a:cubicBezTo>
                    <a:lnTo>
                      <a:pt x="2253017" y="1443222"/>
                    </a:lnTo>
                    <a:lnTo>
                      <a:pt x="70203" y="1443222"/>
                    </a:lnTo>
                    <a:lnTo>
                      <a:pt x="76484" y="1448631"/>
                    </a:lnTo>
                    <a:cubicBezTo>
                      <a:pt x="84591" y="1458987"/>
                      <a:pt x="89606" y="1473294"/>
                      <a:pt x="89606" y="1489097"/>
                    </a:cubicBezTo>
                    <a:cubicBezTo>
                      <a:pt x="89606" y="1520703"/>
                      <a:pt x="69547" y="1546325"/>
                      <a:pt x="44803" y="1546325"/>
                    </a:cubicBezTo>
                    <a:cubicBezTo>
                      <a:pt x="20059" y="1546325"/>
                      <a:pt x="0" y="1520703"/>
                      <a:pt x="0" y="1489097"/>
                    </a:cubicBezTo>
                    <a:cubicBezTo>
                      <a:pt x="0" y="1473294"/>
                      <a:pt x="5015" y="1458987"/>
                      <a:pt x="13123" y="1448631"/>
                    </a:cubicBezTo>
                    <a:lnTo>
                      <a:pt x="19404" y="1443222"/>
                    </a:lnTo>
                    <a:lnTo>
                      <a:pt x="1" y="1443222"/>
                    </a:lnTo>
                    <a:lnTo>
                      <a:pt x="1" y="1397502"/>
                    </a:lnTo>
                    <a:lnTo>
                      <a:pt x="113870" y="1397502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57843801-6CB7-232E-686F-B5692BC6CC42}"/>
                  </a:ext>
                </a:extLst>
              </p:cNvPr>
              <p:cNvSpPr/>
              <p:nvPr/>
            </p:nvSpPr>
            <p:spPr>
              <a:xfrm>
                <a:off x="858133" y="974931"/>
                <a:ext cx="2329132" cy="142036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Freeform 5">
              <a:extLst>
                <a:ext uri="{FF2B5EF4-FFF2-40B4-BE49-F238E27FC236}">
                  <a16:creationId xmlns:a16="http://schemas.microsoft.com/office/drawing/2014/main" id="{8ECE930C-BF3B-F614-137B-32C7E9EA81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77310" y="1046792"/>
              <a:ext cx="1055376" cy="2382208"/>
            </a:xfrm>
            <a:custGeom>
              <a:avLst/>
              <a:gdLst>
                <a:gd name="T0" fmla="*/ 114 w 832"/>
                <a:gd name="T1" fmla="*/ 977 h 1878"/>
                <a:gd name="T2" fmla="*/ 157 w 832"/>
                <a:gd name="T3" fmla="*/ 1107 h 1878"/>
                <a:gd name="T4" fmla="*/ 163 w 832"/>
                <a:gd name="T5" fmla="*/ 1711 h 1878"/>
                <a:gd name="T6" fmla="*/ 158 w 832"/>
                <a:gd name="T7" fmla="*/ 1770 h 1878"/>
                <a:gd name="T8" fmla="*/ 168 w 832"/>
                <a:gd name="T9" fmla="*/ 1785 h 1878"/>
                <a:gd name="T10" fmla="*/ 162 w 832"/>
                <a:gd name="T11" fmla="*/ 1835 h 1878"/>
                <a:gd name="T12" fmla="*/ 302 w 832"/>
                <a:gd name="T13" fmla="*/ 1875 h 1878"/>
                <a:gd name="T14" fmla="*/ 391 w 832"/>
                <a:gd name="T15" fmla="*/ 1869 h 1878"/>
                <a:gd name="T16" fmla="*/ 400 w 832"/>
                <a:gd name="T17" fmla="*/ 1838 h 1878"/>
                <a:gd name="T18" fmla="*/ 302 w 832"/>
                <a:gd name="T19" fmla="*/ 1780 h 1878"/>
                <a:gd name="T20" fmla="*/ 385 w 832"/>
                <a:gd name="T21" fmla="*/ 1758 h 1878"/>
                <a:gd name="T22" fmla="*/ 390 w 832"/>
                <a:gd name="T23" fmla="*/ 1723 h 1878"/>
                <a:gd name="T24" fmla="*/ 354 w 832"/>
                <a:gd name="T25" fmla="*/ 1714 h 1878"/>
                <a:gd name="T26" fmla="*/ 343 w 832"/>
                <a:gd name="T27" fmla="*/ 1370 h 1878"/>
                <a:gd name="T28" fmla="*/ 375 w 832"/>
                <a:gd name="T29" fmla="*/ 1115 h 1878"/>
                <a:gd name="T30" fmla="*/ 411 w 832"/>
                <a:gd name="T31" fmla="*/ 987 h 1878"/>
                <a:gd name="T32" fmla="*/ 406 w 832"/>
                <a:gd name="T33" fmla="*/ 590 h 1878"/>
                <a:gd name="T34" fmla="*/ 448 w 832"/>
                <a:gd name="T35" fmla="*/ 537 h 1878"/>
                <a:gd name="T36" fmla="*/ 653 w 832"/>
                <a:gd name="T37" fmla="*/ 426 h 1878"/>
                <a:gd name="T38" fmla="*/ 702 w 832"/>
                <a:gd name="T39" fmla="*/ 384 h 1878"/>
                <a:gd name="T40" fmla="*/ 703 w 832"/>
                <a:gd name="T41" fmla="*/ 362 h 1878"/>
                <a:gd name="T42" fmla="*/ 714 w 832"/>
                <a:gd name="T43" fmla="*/ 337 h 1878"/>
                <a:gd name="T44" fmla="*/ 708 w 832"/>
                <a:gd name="T45" fmla="*/ 327 h 1878"/>
                <a:gd name="T46" fmla="*/ 822 w 832"/>
                <a:gd name="T47" fmla="*/ 39 h 1878"/>
                <a:gd name="T48" fmla="*/ 678 w 832"/>
                <a:gd name="T49" fmla="*/ 325 h 1878"/>
                <a:gd name="T50" fmla="*/ 620 w 832"/>
                <a:gd name="T51" fmla="*/ 360 h 1878"/>
                <a:gd name="T52" fmla="*/ 579 w 832"/>
                <a:gd name="T53" fmla="*/ 382 h 1878"/>
                <a:gd name="T54" fmla="*/ 502 w 832"/>
                <a:gd name="T55" fmla="*/ 403 h 1878"/>
                <a:gd name="T56" fmla="*/ 465 w 832"/>
                <a:gd name="T57" fmla="*/ 421 h 1878"/>
                <a:gd name="T58" fmla="*/ 446 w 832"/>
                <a:gd name="T59" fmla="*/ 401 h 1878"/>
                <a:gd name="T60" fmla="*/ 436 w 832"/>
                <a:gd name="T61" fmla="*/ 401 h 1878"/>
                <a:gd name="T62" fmla="*/ 408 w 832"/>
                <a:gd name="T63" fmla="*/ 398 h 1878"/>
                <a:gd name="T64" fmla="*/ 391 w 832"/>
                <a:gd name="T65" fmla="*/ 416 h 1878"/>
                <a:gd name="T66" fmla="*/ 298 w 832"/>
                <a:gd name="T67" fmla="*/ 372 h 1878"/>
                <a:gd name="T68" fmla="*/ 228 w 832"/>
                <a:gd name="T69" fmla="*/ 302 h 1878"/>
                <a:gd name="T70" fmla="*/ 261 w 832"/>
                <a:gd name="T71" fmla="*/ 297 h 1878"/>
                <a:gd name="T72" fmla="*/ 262 w 832"/>
                <a:gd name="T73" fmla="*/ 258 h 1878"/>
                <a:gd name="T74" fmla="*/ 247 w 832"/>
                <a:gd name="T75" fmla="*/ 218 h 1878"/>
                <a:gd name="T76" fmla="*/ 247 w 832"/>
                <a:gd name="T77" fmla="*/ 188 h 1878"/>
                <a:gd name="T78" fmla="*/ 228 w 832"/>
                <a:gd name="T79" fmla="*/ 153 h 1878"/>
                <a:gd name="T80" fmla="*/ 218 w 832"/>
                <a:gd name="T81" fmla="*/ 134 h 1878"/>
                <a:gd name="T82" fmla="*/ 184 w 832"/>
                <a:gd name="T83" fmla="*/ 106 h 1878"/>
                <a:gd name="T84" fmla="*/ 153 w 832"/>
                <a:gd name="T85" fmla="*/ 59 h 1878"/>
                <a:gd name="T86" fmla="*/ 99 w 832"/>
                <a:gd name="T87" fmla="*/ 79 h 1878"/>
                <a:gd name="T88" fmla="*/ 28 w 832"/>
                <a:gd name="T89" fmla="*/ 99 h 1878"/>
                <a:gd name="T90" fmla="*/ 15 w 832"/>
                <a:gd name="T91" fmla="*/ 208 h 1878"/>
                <a:gd name="T92" fmla="*/ 51 w 832"/>
                <a:gd name="T93" fmla="*/ 261 h 1878"/>
                <a:gd name="T94" fmla="*/ 69 w 832"/>
                <a:gd name="T95" fmla="*/ 317 h 1878"/>
                <a:gd name="T96" fmla="*/ 64 w 832"/>
                <a:gd name="T97" fmla="*/ 362 h 1878"/>
                <a:gd name="T98" fmla="*/ 99 w 832"/>
                <a:gd name="T99" fmla="*/ 606 h 1878"/>
                <a:gd name="T100" fmla="*/ 116 w 832"/>
                <a:gd name="T101" fmla="*/ 660 h 1878"/>
                <a:gd name="T102" fmla="*/ 114 w 832"/>
                <a:gd name="T103" fmla="*/ 788 h 1878"/>
                <a:gd name="T104" fmla="*/ 317 w 832"/>
                <a:gd name="T105" fmla="*/ 515 h 1878"/>
                <a:gd name="T106" fmla="*/ 354 w 832"/>
                <a:gd name="T107" fmla="*/ 524 h 1878"/>
                <a:gd name="T108" fmla="*/ 334 w 832"/>
                <a:gd name="T109" fmla="*/ 541 h 1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32" h="1878">
                  <a:moveTo>
                    <a:pt x="74" y="982"/>
                  </a:moveTo>
                  <a:lnTo>
                    <a:pt x="74" y="982"/>
                  </a:lnTo>
                  <a:lnTo>
                    <a:pt x="94" y="980"/>
                  </a:lnTo>
                  <a:lnTo>
                    <a:pt x="108" y="979"/>
                  </a:lnTo>
                  <a:lnTo>
                    <a:pt x="111" y="978"/>
                  </a:lnTo>
                  <a:lnTo>
                    <a:pt x="114" y="977"/>
                  </a:lnTo>
                  <a:lnTo>
                    <a:pt x="114" y="977"/>
                  </a:lnTo>
                  <a:lnTo>
                    <a:pt x="114" y="977"/>
                  </a:lnTo>
                  <a:lnTo>
                    <a:pt x="114" y="977"/>
                  </a:lnTo>
                  <a:lnTo>
                    <a:pt x="114" y="977"/>
                  </a:lnTo>
                  <a:lnTo>
                    <a:pt x="114" y="977"/>
                  </a:lnTo>
                  <a:lnTo>
                    <a:pt x="137" y="1045"/>
                  </a:lnTo>
                  <a:lnTo>
                    <a:pt x="152" y="1091"/>
                  </a:lnTo>
                  <a:lnTo>
                    <a:pt x="157" y="1107"/>
                  </a:lnTo>
                  <a:lnTo>
                    <a:pt x="158" y="1115"/>
                  </a:lnTo>
                  <a:lnTo>
                    <a:pt x="158" y="1115"/>
                  </a:lnTo>
                  <a:lnTo>
                    <a:pt x="153" y="1413"/>
                  </a:lnTo>
                  <a:lnTo>
                    <a:pt x="148" y="1552"/>
                  </a:lnTo>
                  <a:lnTo>
                    <a:pt x="148" y="1706"/>
                  </a:lnTo>
                  <a:lnTo>
                    <a:pt x="163" y="1711"/>
                  </a:lnTo>
                  <a:lnTo>
                    <a:pt x="163" y="1711"/>
                  </a:lnTo>
                  <a:lnTo>
                    <a:pt x="162" y="1734"/>
                  </a:lnTo>
                  <a:lnTo>
                    <a:pt x="160" y="1751"/>
                  </a:lnTo>
                  <a:lnTo>
                    <a:pt x="158" y="1760"/>
                  </a:lnTo>
                  <a:lnTo>
                    <a:pt x="158" y="1760"/>
                  </a:lnTo>
                  <a:lnTo>
                    <a:pt x="157" y="1763"/>
                  </a:lnTo>
                  <a:lnTo>
                    <a:pt x="157" y="1765"/>
                  </a:lnTo>
                  <a:lnTo>
                    <a:pt x="158" y="1770"/>
                  </a:lnTo>
                  <a:lnTo>
                    <a:pt x="158" y="1770"/>
                  </a:lnTo>
                  <a:lnTo>
                    <a:pt x="163" y="1776"/>
                  </a:lnTo>
                  <a:lnTo>
                    <a:pt x="166" y="1780"/>
                  </a:lnTo>
                  <a:lnTo>
                    <a:pt x="167" y="1780"/>
                  </a:lnTo>
                  <a:lnTo>
                    <a:pt x="168" y="1780"/>
                  </a:lnTo>
                  <a:lnTo>
                    <a:pt x="168" y="1780"/>
                  </a:lnTo>
                  <a:lnTo>
                    <a:pt x="168" y="1785"/>
                  </a:lnTo>
                  <a:lnTo>
                    <a:pt x="167" y="1797"/>
                  </a:lnTo>
                  <a:lnTo>
                    <a:pt x="165" y="1810"/>
                  </a:lnTo>
                  <a:lnTo>
                    <a:pt x="163" y="1815"/>
                  </a:lnTo>
                  <a:lnTo>
                    <a:pt x="163" y="1815"/>
                  </a:lnTo>
                  <a:lnTo>
                    <a:pt x="162" y="1818"/>
                  </a:lnTo>
                  <a:lnTo>
                    <a:pt x="162" y="1826"/>
                  </a:lnTo>
                  <a:lnTo>
                    <a:pt x="162" y="1835"/>
                  </a:lnTo>
                  <a:lnTo>
                    <a:pt x="163" y="1840"/>
                  </a:lnTo>
                  <a:lnTo>
                    <a:pt x="163" y="1840"/>
                  </a:lnTo>
                  <a:lnTo>
                    <a:pt x="188" y="1844"/>
                  </a:lnTo>
                  <a:lnTo>
                    <a:pt x="213" y="1849"/>
                  </a:lnTo>
                  <a:lnTo>
                    <a:pt x="287" y="1874"/>
                  </a:lnTo>
                  <a:lnTo>
                    <a:pt x="287" y="1874"/>
                  </a:lnTo>
                  <a:lnTo>
                    <a:pt x="302" y="1875"/>
                  </a:lnTo>
                  <a:lnTo>
                    <a:pt x="335" y="1878"/>
                  </a:lnTo>
                  <a:lnTo>
                    <a:pt x="353" y="1878"/>
                  </a:lnTo>
                  <a:lnTo>
                    <a:pt x="370" y="1877"/>
                  </a:lnTo>
                  <a:lnTo>
                    <a:pt x="384" y="1874"/>
                  </a:lnTo>
                  <a:lnTo>
                    <a:pt x="389" y="1872"/>
                  </a:lnTo>
                  <a:lnTo>
                    <a:pt x="391" y="1869"/>
                  </a:lnTo>
                  <a:lnTo>
                    <a:pt x="391" y="1869"/>
                  </a:lnTo>
                  <a:lnTo>
                    <a:pt x="398" y="1859"/>
                  </a:lnTo>
                  <a:lnTo>
                    <a:pt x="405" y="1853"/>
                  </a:lnTo>
                  <a:lnTo>
                    <a:pt x="407" y="1848"/>
                  </a:lnTo>
                  <a:lnTo>
                    <a:pt x="407" y="1847"/>
                  </a:lnTo>
                  <a:lnTo>
                    <a:pt x="406" y="1844"/>
                  </a:lnTo>
                  <a:lnTo>
                    <a:pt x="406" y="1844"/>
                  </a:lnTo>
                  <a:lnTo>
                    <a:pt x="400" y="1838"/>
                  </a:lnTo>
                  <a:lnTo>
                    <a:pt x="390" y="1830"/>
                  </a:lnTo>
                  <a:lnTo>
                    <a:pt x="377" y="1821"/>
                  </a:lnTo>
                  <a:lnTo>
                    <a:pt x="366" y="1815"/>
                  </a:lnTo>
                  <a:lnTo>
                    <a:pt x="366" y="1815"/>
                  </a:lnTo>
                  <a:lnTo>
                    <a:pt x="350" y="1807"/>
                  </a:lnTo>
                  <a:lnTo>
                    <a:pt x="329" y="1795"/>
                  </a:lnTo>
                  <a:lnTo>
                    <a:pt x="302" y="1780"/>
                  </a:lnTo>
                  <a:lnTo>
                    <a:pt x="312" y="1780"/>
                  </a:lnTo>
                  <a:lnTo>
                    <a:pt x="297" y="1760"/>
                  </a:lnTo>
                  <a:lnTo>
                    <a:pt x="297" y="1760"/>
                  </a:lnTo>
                  <a:lnTo>
                    <a:pt x="338" y="1760"/>
                  </a:lnTo>
                  <a:lnTo>
                    <a:pt x="381" y="1760"/>
                  </a:lnTo>
                  <a:lnTo>
                    <a:pt x="381" y="1760"/>
                  </a:lnTo>
                  <a:lnTo>
                    <a:pt x="385" y="1758"/>
                  </a:lnTo>
                  <a:lnTo>
                    <a:pt x="390" y="1753"/>
                  </a:lnTo>
                  <a:lnTo>
                    <a:pt x="396" y="1745"/>
                  </a:lnTo>
                  <a:lnTo>
                    <a:pt x="391" y="1730"/>
                  </a:lnTo>
                  <a:lnTo>
                    <a:pt x="391" y="1730"/>
                  </a:lnTo>
                  <a:lnTo>
                    <a:pt x="391" y="1728"/>
                  </a:lnTo>
                  <a:lnTo>
                    <a:pt x="391" y="1725"/>
                  </a:lnTo>
                  <a:lnTo>
                    <a:pt x="390" y="1723"/>
                  </a:lnTo>
                  <a:lnTo>
                    <a:pt x="389" y="1720"/>
                  </a:lnTo>
                  <a:lnTo>
                    <a:pt x="385" y="1718"/>
                  </a:lnTo>
                  <a:lnTo>
                    <a:pt x="379" y="1717"/>
                  </a:lnTo>
                  <a:lnTo>
                    <a:pt x="371" y="1716"/>
                  </a:lnTo>
                  <a:lnTo>
                    <a:pt x="371" y="1716"/>
                  </a:lnTo>
                  <a:lnTo>
                    <a:pt x="363" y="1716"/>
                  </a:lnTo>
                  <a:lnTo>
                    <a:pt x="354" y="1714"/>
                  </a:lnTo>
                  <a:lnTo>
                    <a:pt x="338" y="1711"/>
                  </a:lnTo>
                  <a:lnTo>
                    <a:pt x="322" y="1706"/>
                  </a:lnTo>
                  <a:lnTo>
                    <a:pt x="302" y="1696"/>
                  </a:lnTo>
                  <a:lnTo>
                    <a:pt x="322" y="1696"/>
                  </a:lnTo>
                  <a:lnTo>
                    <a:pt x="307" y="1587"/>
                  </a:lnTo>
                  <a:lnTo>
                    <a:pt x="307" y="1587"/>
                  </a:lnTo>
                  <a:lnTo>
                    <a:pt x="343" y="1370"/>
                  </a:lnTo>
                  <a:lnTo>
                    <a:pt x="366" y="1220"/>
                  </a:lnTo>
                  <a:lnTo>
                    <a:pt x="374" y="1170"/>
                  </a:lnTo>
                  <a:lnTo>
                    <a:pt x="376" y="1150"/>
                  </a:lnTo>
                  <a:lnTo>
                    <a:pt x="376" y="1150"/>
                  </a:lnTo>
                  <a:lnTo>
                    <a:pt x="375" y="1146"/>
                  </a:lnTo>
                  <a:lnTo>
                    <a:pt x="375" y="1139"/>
                  </a:lnTo>
                  <a:lnTo>
                    <a:pt x="375" y="1115"/>
                  </a:lnTo>
                  <a:lnTo>
                    <a:pt x="375" y="1093"/>
                  </a:lnTo>
                  <a:lnTo>
                    <a:pt x="376" y="1081"/>
                  </a:lnTo>
                  <a:lnTo>
                    <a:pt x="376" y="1081"/>
                  </a:lnTo>
                  <a:lnTo>
                    <a:pt x="377" y="1066"/>
                  </a:lnTo>
                  <a:lnTo>
                    <a:pt x="379" y="1035"/>
                  </a:lnTo>
                  <a:lnTo>
                    <a:pt x="381" y="992"/>
                  </a:lnTo>
                  <a:lnTo>
                    <a:pt x="411" y="987"/>
                  </a:lnTo>
                  <a:lnTo>
                    <a:pt x="366" y="729"/>
                  </a:lnTo>
                  <a:lnTo>
                    <a:pt x="366" y="610"/>
                  </a:lnTo>
                  <a:lnTo>
                    <a:pt x="366" y="610"/>
                  </a:lnTo>
                  <a:lnTo>
                    <a:pt x="381" y="603"/>
                  </a:lnTo>
                  <a:lnTo>
                    <a:pt x="394" y="597"/>
                  </a:lnTo>
                  <a:lnTo>
                    <a:pt x="406" y="590"/>
                  </a:lnTo>
                  <a:lnTo>
                    <a:pt x="406" y="590"/>
                  </a:lnTo>
                  <a:lnTo>
                    <a:pt x="417" y="582"/>
                  </a:lnTo>
                  <a:lnTo>
                    <a:pt x="429" y="572"/>
                  </a:lnTo>
                  <a:lnTo>
                    <a:pt x="437" y="565"/>
                  </a:lnTo>
                  <a:lnTo>
                    <a:pt x="441" y="560"/>
                  </a:lnTo>
                  <a:lnTo>
                    <a:pt x="441" y="560"/>
                  </a:lnTo>
                  <a:lnTo>
                    <a:pt x="443" y="551"/>
                  </a:lnTo>
                  <a:lnTo>
                    <a:pt x="448" y="537"/>
                  </a:lnTo>
                  <a:lnTo>
                    <a:pt x="455" y="515"/>
                  </a:lnTo>
                  <a:lnTo>
                    <a:pt x="540" y="510"/>
                  </a:lnTo>
                  <a:lnTo>
                    <a:pt x="619" y="456"/>
                  </a:lnTo>
                  <a:lnTo>
                    <a:pt x="624" y="441"/>
                  </a:lnTo>
                  <a:lnTo>
                    <a:pt x="634" y="436"/>
                  </a:lnTo>
                  <a:lnTo>
                    <a:pt x="653" y="426"/>
                  </a:lnTo>
                  <a:lnTo>
                    <a:pt x="653" y="426"/>
                  </a:lnTo>
                  <a:lnTo>
                    <a:pt x="665" y="421"/>
                  </a:lnTo>
                  <a:lnTo>
                    <a:pt x="675" y="416"/>
                  </a:lnTo>
                  <a:lnTo>
                    <a:pt x="683" y="411"/>
                  </a:lnTo>
                  <a:lnTo>
                    <a:pt x="683" y="411"/>
                  </a:lnTo>
                  <a:lnTo>
                    <a:pt x="689" y="404"/>
                  </a:lnTo>
                  <a:lnTo>
                    <a:pt x="697" y="394"/>
                  </a:lnTo>
                  <a:lnTo>
                    <a:pt x="702" y="384"/>
                  </a:lnTo>
                  <a:lnTo>
                    <a:pt x="703" y="379"/>
                  </a:lnTo>
                  <a:lnTo>
                    <a:pt x="703" y="377"/>
                  </a:lnTo>
                  <a:lnTo>
                    <a:pt x="703" y="377"/>
                  </a:lnTo>
                  <a:lnTo>
                    <a:pt x="702" y="373"/>
                  </a:lnTo>
                  <a:lnTo>
                    <a:pt x="701" y="369"/>
                  </a:lnTo>
                  <a:lnTo>
                    <a:pt x="701" y="365"/>
                  </a:lnTo>
                  <a:lnTo>
                    <a:pt x="703" y="362"/>
                  </a:lnTo>
                  <a:lnTo>
                    <a:pt x="703" y="362"/>
                  </a:lnTo>
                  <a:lnTo>
                    <a:pt x="710" y="354"/>
                  </a:lnTo>
                  <a:lnTo>
                    <a:pt x="712" y="352"/>
                  </a:lnTo>
                  <a:lnTo>
                    <a:pt x="713" y="347"/>
                  </a:lnTo>
                  <a:lnTo>
                    <a:pt x="713" y="347"/>
                  </a:lnTo>
                  <a:lnTo>
                    <a:pt x="714" y="338"/>
                  </a:lnTo>
                  <a:lnTo>
                    <a:pt x="714" y="337"/>
                  </a:lnTo>
                  <a:lnTo>
                    <a:pt x="713" y="337"/>
                  </a:lnTo>
                  <a:lnTo>
                    <a:pt x="713" y="337"/>
                  </a:lnTo>
                  <a:lnTo>
                    <a:pt x="712" y="337"/>
                  </a:lnTo>
                  <a:lnTo>
                    <a:pt x="712" y="337"/>
                  </a:lnTo>
                  <a:lnTo>
                    <a:pt x="712" y="333"/>
                  </a:lnTo>
                  <a:lnTo>
                    <a:pt x="710" y="331"/>
                  </a:lnTo>
                  <a:lnTo>
                    <a:pt x="708" y="327"/>
                  </a:lnTo>
                  <a:lnTo>
                    <a:pt x="708" y="327"/>
                  </a:lnTo>
                  <a:lnTo>
                    <a:pt x="707" y="325"/>
                  </a:lnTo>
                  <a:lnTo>
                    <a:pt x="705" y="322"/>
                  </a:lnTo>
                  <a:lnTo>
                    <a:pt x="705" y="321"/>
                  </a:lnTo>
                  <a:lnTo>
                    <a:pt x="704" y="320"/>
                  </a:lnTo>
                  <a:lnTo>
                    <a:pt x="698" y="320"/>
                  </a:lnTo>
                  <a:lnTo>
                    <a:pt x="822" y="39"/>
                  </a:lnTo>
                  <a:lnTo>
                    <a:pt x="832" y="25"/>
                  </a:lnTo>
                  <a:lnTo>
                    <a:pt x="832" y="5"/>
                  </a:lnTo>
                  <a:lnTo>
                    <a:pt x="822" y="0"/>
                  </a:lnTo>
                  <a:lnTo>
                    <a:pt x="812" y="15"/>
                  </a:lnTo>
                  <a:lnTo>
                    <a:pt x="807" y="39"/>
                  </a:lnTo>
                  <a:lnTo>
                    <a:pt x="678" y="325"/>
                  </a:lnTo>
                  <a:lnTo>
                    <a:pt x="678" y="325"/>
                  </a:lnTo>
                  <a:lnTo>
                    <a:pt x="639" y="337"/>
                  </a:lnTo>
                  <a:lnTo>
                    <a:pt x="639" y="337"/>
                  </a:lnTo>
                  <a:lnTo>
                    <a:pt x="632" y="341"/>
                  </a:lnTo>
                  <a:lnTo>
                    <a:pt x="627" y="346"/>
                  </a:lnTo>
                  <a:lnTo>
                    <a:pt x="624" y="352"/>
                  </a:lnTo>
                  <a:lnTo>
                    <a:pt x="624" y="352"/>
                  </a:lnTo>
                  <a:lnTo>
                    <a:pt x="620" y="360"/>
                  </a:lnTo>
                  <a:lnTo>
                    <a:pt x="618" y="370"/>
                  </a:lnTo>
                  <a:lnTo>
                    <a:pt x="614" y="382"/>
                  </a:lnTo>
                  <a:lnTo>
                    <a:pt x="604" y="372"/>
                  </a:lnTo>
                  <a:lnTo>
                    <a:pt x="594" y="377"/>
                  </a:lnTo>
                  <a:lnTo>
                    <a:pt x="589" y="387"/>
                  </a:lnTo>
                  <a:lnTo>
                    <a:pt x="579" y="382"/>
                  </a:lnTo>
                  <a:lnTo>
                    <a:pt x="579" y="382"/>
                  </a:lnTo>
                  <a:lnTo>
                    <a:pt x="571" y="387"/>
                  </a:lnTo>
                  <a:lnTo>
                    <a:pt x="559" y="391"/>
                  </a:lnTo>
                  <a:lnTo>
                    <a:pt x="559" y="391"/>
                  </a:lnTo>
                  <a:lnTo>
                    <a:pt x="540" y="396"/>
                  </a:lnTo>
                  <a:lnTo>
                    <a:pt x="515" y="401"/>
                  </a:lnTo>
                  <a:lnTo>
                    <a:pt x="515" y="401"/>
                  </a:lnTo>
                  <a:lnTo>
                    <a:pt x="502" y="403"/>
                  </a:lnTo>
                  <a:lnTo>
                    <a:pt x="498" y="404"/>
                  </a:lnTo>
                  <a:lnTo>
                    <a:pt x="490" y="406"/>
                  </a:lnTo>
                  <a:lnTo>
                    <a:pt x="490" y="406"/>
                  </a:lnTo>
                  <a:lnTo>
                    <a:pt x="483" y="410"/>
                  </a:lnTo>
                  <a:lnTo>
                    <a:pt x="474" y="415"/>
                  </a:lnTo>
                  <a:lnTo>
                    <a:pt x="465" y="421"/>
                  </a:lnTo>
                  <a:lnTo>
                    <a:pt x="465" y="421"/>
                  </a:lnTo>
                  <a:lnTo>
                    <a:pt x="464" y="416"/>
                  </a:lnTo>
                  <a:lnTo>
                    <a:pt x="462" y="413"/>
                  </a:lnTo>
                  <a:lnTo>
                    <a:pt x="460" y="411"/>
                  </a:lnTo>
                  <a:lnTo>
                    <a:pt x="460" y="411"/>
                  </a:lnTo>
                  <a:lnTo>
                    <a:pt x="457" y="410"/>
                  </a:lnTo>
                  <a:lnTo>
                    <a:pt x="452" y="406"/>
                  </a:lnTo>
                  <a:lnTo>
                    <a:pt x="446" y="401"/>
                  </a:lnTo>
                  <a:lnTo>
                    <a:pt x="441" y="401"/>
                  </a:lnTo>
                  <a:lnTo>
                    <a:pt x="441" y="401"/>
                  </a:lnTo>
                  <a:lnTo>
                    <a:pt x="439" y="403"/>
                  </a:lnTo>
                  <a:lnTo>
                    <a:pt x="441" y="403"/>
                  </a:lnTo>
                  <a:lnTo>
                    <a:pt x="439" y="404"/>
                  </a:lnTo>
                  <a:lnTo>
                    <a:pt x="436" y="401"/>
                  </a:lnTo>
                  <a:lnTo>
                    <a:pt x="436" y="401"/>
                  </a:lnTo>
                  <a:lnTo>
                    <a:pt x="429" y="398"/>
                  </a:lnTo>
                  <a:lnTo>
                    <a:pt x="426" y="396"/>
                  </a:lnTo>
                  <a:lnTo>
                    <a:pt x="426" y="396"/>
                  </a:lnTo>
                  <a:lnTo>
                    <a:pt x="422" y="395"/>
                  </a:lnTo>
                  <a:lnTo>
                    <a:pt x="416" y="396"/>
                  </a:lnTo>
                  <a:lnTo>
                    <a:pt x="416" y="396"/>
                  </a:lnTo>
                  <a:lnTo>
                    <a:pt x="408" y="398"/>
                  </a:lnTo>
                  <a:lnTo>
                    <a:pt x="407" y="399"/>
                  </a:lnTo>
                  <a:lnTo>
                    <a:pt x="406" y="401"/>
                  </a:lnTo>
                  <a:lnTo>
                    <a:pt x="406" y="401"/>
                  </a:lnTo>
                  <a:lnTo>
                    <a:pt x="402" y="405"/>
                  </a:lnTo>
                  <a:lnTo>
                    <a:pt x="397" y="410"/>
                  </a:lnTo>
                  <a:lnTo>
                    <a:pt x="391" y="416"/>
                  </a:lnTo>
                  <a:lnTo>
                    <a:pt x="391" y="416"/>
                  </a:lnTo>
                  <a:lnTo>
                    <a:pt x="347" y="396"/>
                  </a:lnTo>
                  <a:lnTo>
                    <a:pt x="347" y="396"/>
                  </a:lnTo>
                  <a:lnTo>
                    <a:pt x="334" y="390"/>
                  </a:lnTo>
                  <a:lnTo>
                    <a:pt x="322" y="382"/>
                  </a:lnTo>
                  <a:lnTo>
                    <a:pt x="322" y="382"/>
                  </a:lnTo>
                  <a:lnTo>
                    <a:pt x="311" y="375"/>
                  </a:lnTo>
                  <a:lnTo>
                    <a:pt x="298" y="372"/>
                  </a:lnTo>
                  <a:lnTo>
                    <a:pt x="282" y="367"/>
                  </a:lnTo>
                  <a:lnTo>
                    <a:pt x="282" y="367"/>
                  </a:lnTo>
                  <a:lnTo>
                    <a:pt x="233" y="352"/>
                  </a:lnTo>
                  <a:lnTo>
                    <a:pt x="243" y="337"/>
                  </a:lnTo>
                  <a:lnTo>
                    <a:pt x="223" y="332"/>
                  </a:lnTo>
                  <a:lnTo>
                    <a:pt x="228" y="302"/>
                  </a:lnTo>
                  <a:lnTo>
                    <a:pt x="228" y="302"/>
                  </a:lnTo>
                  <a:lnTo>
                    <a:pt x="241" y="303"/>
                  </a:lnTo>
                  <a:lnTo>
                    <a:pt x="251" y="303"/>
                  </a:lnTo>
                  <a:lnTo>
                    <a:pt x="255" y="303"/>
                  </a:lnTo>
                  <a:lnTo>
                    <a:pt x="257" y="302"/>
                  </a:lnTo>
                  <a:lnTo>
                    <a:pt x="257" y="302"/>
                  </a:lnTo>
                  <a:lnTo>
                    <a:pt x="260" y="300"/>
                  </a:lnTo>
                  <a:lnTo>
                    <a:pt x="261" y="297"/>
                  </a:lnTo>
                  <a:lnTo>
                    <a:pt x="262" y="292"/>
                  </a:lnTo>
                  <a:lnTo>
                    <a:pt x="262" y="292"/>
                  </a:lnTo>
                  <a:lnTo>
                    <a:pt x="264" y="285"/>
                  </a:lnTo>
                  <a:lnTo>
                    <a:pt x="264" y="274"/>
                  </a:lnTo>
                  <a:lnTo>
                    <a:pt x="264" y="263"/>
                  </a:lnTo>
                  <a:lnTo>
                    <a:pt x="262" y="258"/>
                  </a:lnTo>
                  <a:lnTo>
                    <a:pt x="262" y="258"/>
                  </a:lnTo>
                  <a:lnTo>
                    <a:pt x="261" y="254"/>
                  </a:lnTo>
                  <a:lnTo>
                    <a:pt x="262" y="248"/>
                  </a:lnTo>
                  <a:lnTo>
                    <a:pt x="262" y="238"/>
                  </a:lnTo>
                  <a:lnTo>
                    <a:pt x="262" y="238"/>
                  </a:lnTo>
                  <a:lnTo>
                    <a:pt x="259" y="232"/>
                  </a:lnTo>
                  <a:lnTo>
                    <a:pt x="252" y="223"/>
                  </a:lnTo>
                  <a:lnTo>
                    <a:pt x="247" y="218"/>
                  </a:lnTo>
                  <a:lnTo>
                    <a:pt x="257" y="198"/>
                  </a:lnTo>
                  <a:lnTo>
                    <a:pt x="257" y="198"/>
                  </a:lnTo>
                  <a:lnTo>
                    <a:pt x="257" y="197"/>
                  </a:lnTo>
                  <a:lnTo>
                    <a:pt x="256" y="194"/>
                  </a:lnTo>
                  <a:lnTo>
                    <a:pt x="254" y="191"/>
                  </a:lnTo>
                  <a:lnTo>
                    <a:pt x="247" y="188"/>
                  </a:lnTo>
                  <a:lnTo>
                    <a:pt x="247" y="188"/>
                  </a:lnTo>
                  <a:lnTo>
                    <a:pt x="240" y="186"/>
                  </a:lnTo>
                  <a:lnTo>
                    <a:pt x="234" y="182"/>
                  </a:lnTo>
                  <a:lnTo>
                    <a:pt x="228" y="178"/>
                  </a:lnTo>
                  <a:lnTo>
                    <a:pt x="228" y="178"/>
                  </a:lnTo>
                  <a:lnTo>
                    <a:pt x="228" y="167"/>
                  </a:lnTo>
                  <a:lnTo>
                    <a:pt x="226" y="158"/>
                  </a:lnTo>
                  <a:lnTo>
                    <a:pt x="228" y="153"/>
                  </a:lnTo>
                  <a:lnTo>
                    <a:pt x="228" y="153"/>
                  </a:lnTo>
                  <a:lnTo>
                    <a:pt x="228" y="150"/>
                  </a:lnTo>
                  <a:lnTo>
                    <a:pt x="226" y="144"/>
                  </a:lnTo>
                  <a:lnTo>
                    <a:pt x="224" y="139"/>
                  </a:lnTo>
                  <a:lnTo>
                    <a:pt x="221" y="136"/>
                  </a:lnTo>
                  <a:lnTo>
                    <a:pt x="218" y="134"/>
                  </a:lnTo>
                  <a:lnTo>
                    <a:pt x="218" y="134"/>
                  </a:lnTo>
                  <a:lnTo>
                    <a:pt x="210" y="129"/>
                  </a:lnTo>
                  <a:lnTo>
                    <a:pt x="204" y="124"/>
                  </a:lnTo>
                  <a:lnTo>
                    <a:pt x="198" y="119"/>
                  </a:lnTo>
                  <a:lnTo>
                    <a:pt x="198" y="119"/>
                  </a:lnTo>
                  <a:lnTo>
                    <a:pt x="191" y="114"/>
                  </a:lnTo>
                  <a:lnTo>
                    <a:pt x="186" y="109"/>
                  </a:lnTo>
                  <a:lnTo>
                    <a:pt x="184" y="106"/>
                  </a:lnTo>
                  <a:lnTo>
                    <a:pt x="183" y="104"/>
                  </a:lnTo>
                  <a:lnTo>
                    <a:pt x="183" y="104"/>
                  </a:lnTo>
                  <a:lnTo>
                    <a:pt x="179" y="94"/>
                  </a:lnTo>
                  <a:lnTo>
                    <a:pt x="171" y="79"/>
                  </a:lnTo>
                  <a:lnTo>
                    <a:pt x="161" y="65"/>
                  </a:lnTo>
                  <a:lnTo>
                    <a:pt x="156" y="62"/>
                  </a:lnTo>
                  <a:lnTo>
                    <a:pt x="153" y="59"/>
                  </a:lnTo>
                  <a:lnTo>
                    <a:pt x="153" y="59"/>
                  </a:lnTo>
                  <a:lnTo>
                    <a:pt x="147" y="59"/>
                  </a:lnTo>
                  <a:lnTo>
                    <a:pt x="137" y="60"/>
                  </a:lnTo>
                  <a:lnTo>
                    <a:pt x="129" y="62"/>
                  </a:lnTo>
                  <a:lnTo>
                    <a:pt x="124" y="64"/>
                  </a:lnTo>
                  <a:lnTo>
                    <a:pt x="124" y="64"/>
                  </a:lnTo>
                  <a:lnTo>
                    <a:pt x="99" y="79"/>
                  </a:lnTo>
                  <a:lnTo>
                    <a:pt x="99" y="79"/>
                  </a:lnTo>
                  <a:lnTo>
                    <a:pt x="75" y="82"/>
                  </a:lnTo>
                  <a:lnTo>
                    <a:pt x="49" y="84"/>
                  </a:lnTo>
                  <a:lnTo>
                    <a:pt x="49" y="84"/>
                  </a:lnTo>
                  <a:lnTo>
                    <a:pt x="44" y="86"/>
                  </a:lnTo>
                  <a:lnTo>
                    <a:pt x="36" y="93"/>
                  </a:lnTo>
                  <a:lnTo>
                    <a:pt x="28" y="99"/>
                  </a:lnTo>
                  <a:lnTo>
                    <a:pt x="25" y="104"/>
                  </a:lnTo>
                  <a:lnTo>
                    <a:pt x="25" y="104"/>
                  </a:lnTo>
                  <a:lnTo>
                    <a:pt x="12" y="127"/>
                  </a:lnTo>
                  <a:lnTo>
                    <a:pt x="0" y="148"/>
                  </a:lnTo>
                  <a:lnTo>
                    <a:pt x="15" y="173"/>
                  </a:lnTo>
                  <a:lnTo>
                    <a:pt x="15" y="208"/>
                  </a:lnTo>
                  <a:lnTo>
                    <a:pt x="15" y="208"/>
                  </a:lnTo>
                  <a:lnTo>
                    <a:pt x="16" y="220"/>
                  </a:lnTo>
                  <a:lnTo>
                    <a:pt x="17" y="232"/>
                  </a:lnTo>
                  <a:lnTo>
                    <a:pt x="18" y="235"/>
                  </a:lnTo>
                  <a:lnTo>
                    <a:pt x="20" y="238"/>
                  </a:lnTo>
                  <a:lnTo>
                    <a:pt x="20" y="238"/>
                  </a:lnTo>
                  <a:lnTo>
                    <a:pt x="31" y="246"/>
                  </a:lnTo>
                  <a:lnTo>
                    <a:pt x="51" y="261"/>
                  </a:lnTo>
                  <a:lnTo>
                    <a:pt x="79" y="282"/>
                  </a:lnTo>
                  <a:lnTo>
                    <a:pt x="79" y="282"/>
                  </a:lnTo>
                  <a:lnTo>
                    <a:pt x="82" y="295"/>
                  </a:lnTo>
                  <a:lnTo>
                    <a:pt x="84" y="303"/>
                  </a:lnTo>
                  <a:lnTo>
                    <a:pt x="84" y="307"/>
                  </a:lnTo>
                  <a:lnTo>
                    <a:pt x="84" y="307"/>
                  </a:lnTo>
                  <a:lnTo>
                    <a:pt x="69" y="317"/>
                  </a:lnTo>
                  <a:lnTo>
                    <a:pt x="69" y="317"/>
                  </a:lnTo>
                  <a:lnTo>
                    <a:pt x="72" y="327"/>
                  </a:lnTo>
                  <a:lnTo>
                    <a:pt x="73" y="333"/>
                  </a:lnTo>
                  <a:lnTo>
                    <a:pt x="74" y="337"/>
                  </a:lnTo>
                  <a:lnTo>
                    <a:pt x="74" y="337"/>
                  </a:lnTo>
                  <a:lnTo>
                    <a:pt x="72" y="346"/>
                  </a:lnTo>
                  <a:lnTo>
                    <a:pt x="64" y="362"/>
                  </a:lnTo>
                  <a:lnTo>
                    <a:pt x="54" y="387"/>
                  </a:lnTo>
                  <a:lnTo>
                    <a:pt x="54" y="387"/>
                  </a:lnTo>
                  <a:lnTo>
                    <a:pt x="61" y="421"/>
                  </a:lnTo>
                  <a:lnTo>
                    <a:pt x="75" y="498"/>
                  </a:lnTo>
                  <a:lnTo>
                    <a:pt x="83" y="540"/>
                  </a:lnTo>
                  <a:lnTo>
                    <a:pt x="92" y="577"/>
                  </a:lnTo>
                  <a:lnTo>
                    <a:pt x="99" y="606"/>
                  </a:lnTo>
                  <a:lnTo>
                    <a:pt x="101" y="615"/>
                  </a:lnTo>
                  <a:lnTo>
                    <a:pt x="104" y="620"/>
                  </a:lnTo>
                  <a:lnTo>
                    <a:pt x="104" y="620"/>
                  </a:lnTo>
                  <a:lnTo>
                    <a:pt x="106" y="623"/>
                  </a:lnTo>
                  <a:lnTo>
                    <a:pt x="109" y="628"/>
                  </a:lnTo>
                  <a:lnTo>
                    <a:pt x="113" y="642"/>
                  </a:lnTo>
                  <a:lnTo>
                    <a:pt x="116" y="660"/>
                  </a:lnTo>
                  <a:lnTo>
                    <a:pt x="120" y="679"/>
                  </a:lnTo>
                  <a:lnTo>
                    <a:pt x="126" y="714"/>
                  </a:lnTo>
                  <a:lnTo>
                    <a:pt x="129" y="729"/>
                  </a:lnTo>
                  <a:lnTo>
                    <a:pt x="110" y="770"/>
                  </a:lnTo>
                  <a:lnTo>
                    <a:pt x="110" y="770"/>
                  </a:lnTo>
                  <a:lnTo>
                    <a:pt x="113" y="780"/>
                  </a:lnTo>
                  <a:lnTo>
                    <a:pt x="114" y="788"/>
                  </a:lnTo>
                  <a:lnTo>
                    <a:pt x="114" y="793"/>
                  </a:lnTo>
                  <a:lnTo>
                    <a:pt x="114" y="793"/>
                  </a:lnTo>
                  <a:lnTo>
                    <a:pt x="94" y="889"/>
                  </a:lnTo>
                  <a:lnTo>
                    <a:pt x="74" y="982"/>
                  </a:lnTo>
                  <a:lnTo>
                    <a:pt x="74" y="982"/>
                  </a:lnTo>
                  <a:close/>
                  <a:moveTo>
                    <a:pt x="317" y="515"/>
                  </a:moveTo>
                  <a:lnTo>
                    <a:pt x="317" y="515"/>
                  </a:lnTo>
                  <a:lnTo>
                    <a:pt x="329" y="519"/>
                  </a:lnTo>
                  <a:lnTo>
                    <a:pt x="338" y="523"/>
                  </a:lnTo>
                  <a:lnTo>
                    <a:pt x="342" y="525"/>
                  </a:lnTo>
                  <a:lnTo>
                    <a:pt x="342" y="525"/>
                  </a:lnTo>
                  <a:lnTo>
                    <a:pt x="343" y="525"/>
                  </a:lnTo>
                  <a:lnTo>
                    <a:pt x="345" y="525"/>
                  </a:lnTo>
                  <a:lnTo>
                    <a:pt x="354" y="524"/>
                  </a:lnTo>
                  <a:lnTo>
                    <a:pt x="366" y="520"/>
                  </a:lnTo>
                  <a:lnTo>
                    <a:pt x="366" y="520"/>
                  </a:lnTo>
                  <a:lnTo>
                    <a:pt x="351" y="532"/>
                  </a:lnTo>
                  <a:lnTo>
                    <a:pt x="342" y="540"/>
                  </a:lnTo>
                  <a:lnTo>
                    <a:pt x="337" y="545"/>
                  </a:lnTo>
                  <a:lnTo>
                    <a:pt x="337" y="545"/>
                  </a:lnTo>
                  <a:lnTo>
                    <a:pt x="334" y="541"/>
                  </a:lnTo>
                  <a:lnTo>
                    <a:pt x="327" y="532"/>
                  </a:lnTo>
                  <a:lnTo>
                    <a:pt x="317" y="515"/>
                  </a:lnTo>
                  <a:lnTo>
                    <a:pt x="317" y="51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3095D5D4-1686-934A-D1A6-ECC375C6CFDE}"/>
              </a:ext>
            </a:extLst>
          </p:cNvPr>
          <p:cNvGrpSpPr/>
          <p:nvPr/>
        </p:nvGrpSpPr>
        <p:grpSpPr>
          <a:xfrm>
            <a:off x="3875652" y="974931"/>
            <a:ext cx="2329133" cy="2515589"/>
            <a:chOff x="3875652" y="974931"/>
            <a:chExt cx="2329133" cy="2515589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82421D9A-2004-39CA-6155-C7CC68FB7222}"/>
                </a:ext>
              </a:extLst>
            </p:cNvPr>
            <p:cNvGrpSpPr/>
            <p:nvPr/>
          </p:nvGrpSpPr>
          <p:grpSpPr>
            <a:xfrm>
              <a:off x="3875652" y="974931"/>
              <a:ext cx="2329133" cy="2322702"/>
              <a:chOff x="858132" y="974931"/>
              <a:chExt cx="2329133" cy="2322702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8D3F8321-954F-4E44-32AD-41AE3F915A26}"/>
                  </a:ext>
                </a:extLst>
              </p:cNvPr>
              <p:cNvSpPr/>
              <p:nvPr/>
            </p:nvSpPr>
            <p:spPr>
              <a:xfrm>
                <a:off x="858132" y="1751308"/>
                <a:ext cx="2329133" cy="1546325"/>
              </a:xfrm>
              <a:custGeom>
                <a:avLst/>
                <a:gdLst>
                  <a:gd name="connsiteX0" fmla="*/ 159589 w 2329133"/>
                  <a:gd name="connsiteY0" fmla="*/ 1163032 h 1546325"/>
                  <a:gd name="connsiteX1" fmla="*/ 159589 w 2329133"/>
                  <a:gd name="connsiteY1" fmla="*/ 1397502 h 1546325"/>
                  <a:gd name="connsiteX2" fmla="*/ 2180345 w 2329133"/>
                  <a:gd name="connsiteY2" fmla="*/ 1397502 h 1546325"/>
                  <a:gd name="connsiteX3" fmla="*/ 2180345 w 2329133"/>
                  <a:gd name="connsiteY3" fmla="*/ 1163032 h 1546325"/>
                  <a:gd name="connsiteX4" fmla="*/ 113870 w 2329133"/>
                  <a:gd name="connsiteY4" fmla="*/ 0 h 1546325"/>
                  <a:gd name="connsiteX5" fmla="*/ 159589 w 2329133"/>
                  <a:gd name="connsiteY5" fmla="*/ 0 h 1546325"/>
                  <a:gd name="connsiteX6" fmla="*/ 159589 w 2329133"/>
                  <a:gd name="connsiteY6" fmla="*/ 1106192 h 1546325"/>
                  <a:gd name="connsiteX7" fmla="*/ 2180345 w 2329133"/>
                  <a:gd name="connsiteY7" fmla="*/ 1106192 h 1546325"/>
                  <a:gd name="connsiteX8" fmla="*/ 2180345 w 2329133"/>
                  <a:gd name="connsiteY8" fmla="*/ 0 h 1546325"/>
                  <a:gd name="connsiteX9" fmla="*/ 2226064 w 2329133"/>
                  <a:gd name="connsiteY9" fmla="*/ 0 h 1546325"/>
                  <a:gd name="connsiteX10" fmla="*/ 2226064 w 2329133"/>
                  <a:gd name="connsiteY10" fmla="*/ 1397502 h 1546325"/>
                  <a:gd name="connsiteX11" fmla="*/ 2329133 w 2329133"/>
                  <a:gd name="connsiteY11" fmla="*/ 1397502 h 1546325"/>
                  <a:gd name="connsiteX12" fmla="*/ 2329133 w 2329133"/>
                  <a:gd name="connsiteY12" fmla="*/ 1443222 h 1546325"/>
                  <a:gd name="connsiteX13" fmla="*/ 2303816 w 2329133"/>
                  <a:gd name="connsiteY13" fmla="*/ 1443222 h 1546325"/>
                  <a:gd name="connsiteX14" fmla="*/ 2310097 w 2329133"/>
                  <a:gd name="connsiteY14" fmla="*/ 1448631 h 1546325"/>
                  <a:gd name="connsiteX15" fmla="*/ 2323219 w 2329133"/>
                  <a:gd name="connsiteY15" fmla="*/ 1489097 h 1546325"/>
                  <a:gd name="connsiteX16" fmla="*/ 2278416 w 2329133"/>
                  <a:gd name="connsiteY16" fmla="*/ 1546325 h 1546325"/>
                  <a:gd name="connsiteX17" fmla="*/ 2233613 w 2329133"/>
                  <a:gd name="connsiteY17" fmla="*/ 1489097 h 1546325"/>
                  <a:gd name="connsiteX18" fmla="*/ 2246736 w 2329133"/>
                  <a:gd name="connsiteY18" fmla="*/ 1448631 h 1546325"/>
                  <a:gd name="connsiteX19" fmla="*/ 2253017 w 2329133"/>
                  <a:gd name="connsiteY19" fmla="*/ 1443222 h 1546325"/>
                  <a:gd name="connsiteX20" fmla="*/ 70203 w 2329133"/>
                  <a:gd name="connsiteY20" fmla="*/ 1443222 h 1546325"/>
                  <a:gd name="connsiteX21" fmla="*/ 76484 w 2329133"/>
                  <a:gd name="connsiteY21" fmla="*/ 1448631 h 1546325"/>
                  <a:gd name="connsiteX22" fmla="*/ 89606 w 2329133"/>
                  <a:gd name="connsiteY22" fmla="*/ 1489097 h 1546325"/>
                  <a:gd name="connsiteX23" fmla="*/ 44803 w 2329133"/>
                  <a:gd name="connsiteY23" fmla="*/ 1546325 h 1546325"/>
                  <a:gd name="connsiteX24" fmla="*/ 0 w 2329133"/>
                  <a:gd name="connsiteY24" fmla="*/ 1489097 h 1546325"/>
                  <a:gd name="connsiteX25" fmla="*/ 13123 w 2329133"/>
                  <a:gd name="connsiteY25" fmla="*/ 1448631 h 1546325"/>
                  <a:gd name="connsiteX26" fmla="*/ 19404 w 2329133"/>
                  <a:gd name="connsiteY26" fmla="*/ 1443222 h 1546325"/>
                  <a:gd name="connsiteX27" fmla="*/ 1 w 2329133"/>
                  <a:gd name="connsiteY27" fmla="*/ 1443222 h 1546325"/>
                  <a:gd name="connsiteX28" fmla="*/ 1 w 2329133"/>
                  <a:gd name="connsiteY28" fmla="*/ 1397502 h 1546325"/>
                  <a:gd name="connsiteX29" fmla="*/ 113870 w 2329133"/>
                  <a:gd name="connsiteY29" fmla="*/ 1397502 h 1546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329133" h="1546325">
                    <a:moveTo>
                      <a:pt x="159589" y="1163032"/>
                    </a:moveTo>
                    <a:lnTo>
                      <a:pt x="159589" y="1397502"/>
                    </a:lnTo>
                    <a:lnTo>
                      <a:pt x="2180345" y="1397502"/>
                    </a:lnTo>
                    <a:lnTo>
                      <a:pt x="2180345" y="1163032"/>
                    </a:lnTo>
                    <a:close/>
                    <a:moveTo>
                      <a:pt x="113870" y="0"/>
                    </a:moveTo>
                    <a:lnTo>
                      <a:pt x="159589" y="0"/>
                    </a:lnTo>
                    <a:lnTo>
                      <a:pt x="159589" y="1106192"/>
                    </a:lnTo>
                    <a:lnTo>
                      <a:pt x="2180345" y="1106192"/>
                    </a:lnTo>
                    <a:lnTo>
                      <a:pt x="2180345" y="0"/>
                    </a:lnTo>
                    <a:lnTo>
                      <a:pt x="2226064" y="0"/>
                    </a:lnTo>
                    <a:lnTo>
                      <a:pt x="2226064" y="1397502"/>
                    </a:lnTo>
                    <a:lnTo>
                      <a:pt x="2329133" y="1397502"/>
                    </a:lnTo>
                    <a:lnTo>
                      <a:pt x="2329133" y="1443222"/>
                    </a:lnTo>
                    <a:lnTo>
                      <a:pt x="2303816" y="1443222"/>
                    </a:lnTo>
                    <a:lnTo>
                      <a:pt x="2310097" y="1448631"/>
                    </a:lnTo>
                    <a:cubicBezTo>
                      <a:pt x="2318204" y="1458987"/>
                      <a:pt x="2323219" y="1473294"/>
                      <a:pt x="2323219" y="1489097"/>
                    </a:cubicBezTo>
                    <a:cubicBezTo>
                      <a:pt x="2323219" y="1520703"/>
                      <a:pt x="2303160" y="1546325"/>
                      <a:pt x="2278416" y="1546325"/>
                    </a:cubicBezTo>
                    <a:cubicBezTo>
                      <a:pt x="2253672" y="1546325"/>
                      <a:pt x="2233613" y="1520703"/>
                      <a:pt x="2233613" y="1489097"/>
                    </a:cubicBezTo>
                    <a:cubicBezTo>
                      <a:pt x="2233613" y="1473294"/>
                      <a:pt x="2238628" y="1458987"/>
                      <a:pt x="2246736" y="1448631"/>
                    </a:cubicBezTo>
                    <a:lnTo>
                      <a:pt x="2253017" y="1443222"/>
                    </a:lnTo>
                    <a:lnTo>
                      <a:pt x="70203" y="1443222"/>
                    </a:lnTo>
                    <a:lnTo>
                      <a:pt x="76484" y="1448631"/>
                    </a:lnTo>
                    <a:cubicBezTo>
                      <a:pt x="84591" y="1458987"/>
                      <a:pt x="89606" y="1473294"/>
                      <a:pt x="89606" y="1489097"/>
                    </a:cubicBezTo>
                    <a:cubicBezTo>
                      <a:pt x="89606" y="1520703"/>
                      <a:pt x="69547" y="1546325"/>
                      <a:pt x="44803" y="1546325"/>
                    </a:cubicBezTo>
                    <a:cubicBezTo>
                      <a:pt x="20059" y="1546325"/>
                      <a:pt x="0" y="1520703"/>
                      <a:pt x="0" y="1489097"/>
                    </a:cubicBezTo>
                    <a:cubicBezTo>
                      <a:pt x="0" y="1473294"/>
                      <a:pt x="5015" y="1458987"/>
                      <a:pt x="13123" y="1448631"/>
                    </a:cubicBezTo>
                    <a:lnTo>
                      <a:pt x="19404" y="1443222"/>
                    </a:lnTo>
                    <a:lnTo>
                      <a:pt x="1" y="1443222"/>
                    </a:lnTo>
                    <a:lnTo>
                      <a:pt x="1" y="1397502"/>
                    </a:lnTo>
                    <a:lnTo>
                      <a:pt x="113870" y="1397502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CE5AFCFD-625F-D61E-6B2D-11E4F3179EFB}"/>
                  </a:ext>
                </a:extLst>
              </p:cNvPr>
              <p:cNvSpPr/>
              <p:nvPr/>
            </p:nvSpPr>
            <p:spPr>
              <a:xfrm>
                <a:off x="858133" y="974931"/>
                <a:ext cx="2329132" cy="142036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" name="Freeform 6">
              <a:extLst>
                <a:ext uri="{FF2B5EF4-FFF2-40B4-BE49-F238E27FC236}">
                  <a16:creationId xmlns:a16="http://schemas.microsoft.com/office/drawing/2014/main" id="{6C720650-E3C5-32DB-7452-CC35E4EB83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6537" y="985269"/>
              <a:ext cx="972926" cy="2505251"/>
            </a:xfrm>
            <a:custGeom>
              <a:avLst/>
              <a:gdLst>
                <a:gd name="T0" fmla="*/ 198 w 767"/>
                <a:gd name="T1" fmla="*/ 195 h 1975"/>
                <a:gd name="T2" fmla="*/ 138 w 767"/>
                <a:gd name="T3" fmla="*/ 269 h 1975"/>
                <a:gd name="T4" fmla="*/ 146 w 767"/>
                <a:gd name="T5" fmla="*/ 310 h 1975"/>
                <a:gd name="T6" fmla="*/ 149 w 767"/>
                <a:gd name="T7" fmla="*/ 353 h 1975"/>
                <a:gd name="T8" fmla="*/ 183 w 767"/>
                <a:gd name="T9" fmla="*/ 393 h 1975"/>
                <a:gd name="T10" fmla="*/ 205 w 767"/>
                <a:gd name="T11" fmla="*/ 417 h 1975"/>
                <a:gd name="T12" fmla="*/ 183 w 767"/>
                <a:gd name="T13" fmla="*/ 472 h 1975"/>
                <a:gd name="T14" fmla="*/ 47 w 767"/>
                <a:gd name="T15" fmla="*/ 555 h 1975"/>
                <a:gd name="T16" fmla="*/ 29 w 767"/>
                <a:gd name="T17" fmla="*/ 601 h 1975"/>
                <a:gd name="T18" fmla="*/ 3 w 767"/>
                <a:gd name="T19" fmla="*/ 883 h 1975"/>
                <a:gd name="T20" fmla="*/ 54 w 767"/>
                <a:gd name="T21" fmla="*/ 914 h 1975"/>
                <a:gd name="T22" fmla="*/ 133 w 767"/>
                <a:gd name="T23" fmla="*/ 924 h 1975"/>
                <a:gd name="T24" fmla="*/ 128 w 767"/>
                <a:gd name="T25" fmla="*/ 943 h 1975"/>
                <a:gd name="T26" fmla="*/ 128 w 767"/>
                <a:gd name="T27" fmla="*/ 968 h 1975"/>
                <a:gd name="T28" fmla="*/ 94 w 767"/>
                <a:gd name="T29" fmla="*/ 1146 h 1975"/>
                <a:gd name="T30" fmla="*/ 99 w 767"/>
                <a:gd name="T31" fmla="*/ 1191 h 1975"/>
                <a:gd name="T32" fmla="*/ 159 w 767"/>
                <a:gd name="T33" fmla="*/ 1891 h 1975"/>
                <a:gd name="T34" fmla="*/ 95 w 767"/>
                <a:gd name="T35" fmla="*/ 1910 h 1975"/>
                <a:gd name="T36" fmla="*/ 123 w 767"/>
                <a:gd name="T37" fmla="*/ 1941 h 1975"/>
                <a:gd name="T38" fmla="*/ 203 w 767"/>
                <a:gd name="T39" fmla="*/ 1974 h 1975"/>
                <a:gd name="T40" fmla="*/ 267 w 767"/>
                <a:gd name="T41" fmla="*/ 1967 h 1975"/>
                <a:gd name="T42" fmla="*/ 274 w 767"/>
                <a:gd name="T43" fmla="*/ 1928 h 1975"/>
                <a:gd name="T44" fmla="*/ 283 w 767"/>
                <a:gd name="T45" fmla="*/ 1806 h 1975"/>
                <a:gd name="T46" fmla="*/ 276 w 767"/>
                <a:gd name="T47" fmla="*/ 1669 h 1975"/>
                <a:gd name="T48" fmla="*/ 320 w 767"/>
                <a:gd name="T49" fmla="*/ 1318 h 1975"/>
                <a:gd name="T50" fmla="*/ 341 w 767"/>
                <a:gd name="T51" fmla="*/ 1291 h 1975"/>
                <a:gd name="T52" fmla="*/ 401 w 767"/>
                <a:gd name="T53" fmla="*/ 1851 h 1975"/>
                <a:gd name="T54" fmla="*/ 433 w 767"/>
                <a:gd name="T55" fmla="*/ 1956 h 1975"/>
                <a:gd name="T56" fmla="*/ 496 w 767"/>
                <a:gd name="T57" fmla="*/ 1965 h 1975"/>
                <a:gd name="T58" fmla="*/ 541 w 767"/>
                <a:gd name="T59" fmla="*/ 1940 h 1975"/>
                <a:gd name="T60" fmla="*/ 595 w 767"/>
                <a:gd name="T61" fmla="*/ 1915 h 1975"/>
                <a:gd name="T62" fmla="*/ 546 w 767"/>
                <a:gd name="T63" fmla="*/ 1886 h 1975"/>
                <a:gd name="T64" fmla="*/ 526 w 767"/>
                <a:gd name="T65" fmla="*/ 1836 h 1975"/>
                <a:gd name="T66" fmla="*/ 496 w 767"/>
                <a:gd name="T67" fmla="*/ 1503 h 1975"/>
                <a:gd name="T68" fmla="*/ 505 w 767"/>
                <a:gd name="T69" fmla="*/ 1315 h 1975"/>
                <a:gd name="T70" fmla="*/ 547 w 767"/>
                <a:gd name="T71" fmla="*/ 1215 h 1975"/>
                <a:gd name="T72" fmla="*/ 460 w 767"/>
                <a:gd name="T73" fmla="*/ 894 h 1975"/>
                <a:gd name="T74" fmla="*/ 461 w 767"/>
                <a:gd name="T75" fmla="*/ 733 h 1975"/>
                <a:gd name="T76" fmla="*/ 515 w 767"/>
                <a:gd name="T77" fmla="*/ 640 h 1975"/>
                <a:gd name="T78" fmla="*/ 725 w 767"/>
                <a:gd name="T79" fmla="*/ 614 h 1975"/>
                <a:gd name="T80" fmla="*/ 751 w 767"/>
                <a:gd name="T81" fmla="*/ 482 h 1975"/>
                <a:gd name="T82" fmla="*/ 742 w 767"/>
                <a:gd name="T83" fmla="*/ 413 h 1975"/>
                <a:gd name="T84" fmla="*/ 766 w 767"/>
                <a:gd name="T85" fmla="*/ 373 h 1975"/>
                <a:gd name="T86" fmla="*/ 752 w 767"/>
                <a:gd name="T87" fmla="*/ 333 h 1975"/>
                <a:gd name="T88" fmla="*/ 747 w 767"/>
                <a:gd name="T89" fmla="*/ 305 h 1975"/>
                <a:gd name="T90" fmla="*/ 718 w 767"/>
                <a:gd name="T91" fmla="*/ 299 h 1975"/>
                <a:gd name="T92" fmla="*/ 713 w 767"/>
                <a:gd name="T93" fmla="*/ 269 h 1975"/>
                <a:gd name="T94" fmla="*/ 564 w 767"/>
                <a:gd name="T95" fmla="*/ 36 h 1975"/>
                <a:gd name="T96" fmla="*/ 532 w 767"/>
                <a:gd name="T97" fmla="*/ 2 h 1975"/>
                <a:gd name="T98" fmla="*/ 554 w 767"/>
                <a:gd name="T99" fmla="*/ 56 h 1975"/>
                <a:gd name="T100" fmla="*/ 678 w 767"/>
                <a:gd name="T101" fmla="*/ 363 h 1975"/>
                <a:gd name="T102" fmla="*/ 653 w 767"/>
                <a:gd name="T103" fmla="*/ 423 h 1975"/>
                <a:gd name="T104" fmla="*/ 621 w 767"/>
                <a:gd name="T105" fmla="*/ 512 h 1975"/>
                <a:gd name="T106" fmla="*/ 523 w 767"/>
                <a:gd name="T107" fmla="*/ 485 h 1975"/>
                <a:gd name="T108" fmla="*/ 346 w 767"/>
                <a:gd name="T109" fmla="*/ 403 h 1975"/>
                <a:gd name="T110" fmla="*/ 364 w 767"/>
                <a:gd name="T111" fmla="*/ 364 h 1975"/>
                <a:gd name="T112" fmla="*/ 340 w 767"/>
                <a:gd name="T113" fmla="*/ 254 h 1975"/>
                <a:gd name="T114" fmla="*/ 331 w 767"/>
                <a:gd name="T115" fmla="*/ 219 h 1975"/>
                <a:gd name="T116" fmla="*/ 308 w 767"/>
                <a:gd name="T117" fmla="*/ 182 h 1975"/>
                <a:gd name="T118" fmla="*/ 277 w 767"/>
                <a:gd name="T119" fmla="*/ 170 h 1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67" h="1975">
                  <a:moveTo>
                    <a:pt x="227" y="195"/>
                  </a:moveTo>
                  <a:lnTo>
                    <a:pt x="227" y="195"/>
                  </a:lnTo>
                  <a:lnTo>
                    <a:pt x="225" y="193"/>
                  </a:lnTo>
                  <a:lnTo>
                    <a:pt x="218" y="191"/>
                  </a:lnTo>
                  <a:lnTo>
                    <a:pt x="213" y="190"/>
                  </a:lnTo>
                  <a:lnTo>
                    <a:pt x="208" y="190"/>
                  </a:lnTo>
                  <a:lnTo>
                    <a:pt x="203" y="191"/>
                  </a:lnTo>
                  <a:lnTo>
                    <a:pt x="198" y="195"/>
                  </a:lnTo>
                  <a:lnTo>
                    <a:pt x="198" y="195"/>
                  </a:lnTo>
                  <a:lnTo>
                    <a:pt x="189" y="203"/>
                  </a:lnTo>
                  <a:lnTo>
                    <a:pt x="182" y="211"/>
                  </a:lnTo>
                  <a:lnTo>
                    <a:pt x="173" y="219"/>
                  </a:lnTo>
                  <a:lnTo>
                    <a:pt x="173" y="219"/>
                  </a:lnTo>
                  <a:lnTo>
                    <a:pt x="166" y="228"/>
                  </a:lnTo>
                  <a:lnTo>
                    <a:pt x="154" y="245"/>
                  </a:lnTo>
                  <a:lnTo>
                    <a:pt x="138" y="269"/>
                  </a:lnTo>
                  <a:lnTo>
                    <a:pt x="138" y="269"/>
                  </a:lnTo>
                  <a:lnTo>
                    <a:pt x="140" y="286"/>
                  </a:lnTo>
                  <a:lnTo>
                    <a:pt x="142" y="299"/>
                  </a:lnTo>
                  <a:lnTo>
                    <a:pt x="142" y="303"/>
                  </a:lnTo>
                  <a:lnTo>
                    <a:pt x="143" y="304"/>
                  </a:lnTo>
                  <a:lnTo>
                    <a:pt x="143" y="304"/>
                  </a:lnTo>
                  <a:lnTo>
                    <a:pt x="145" y="305"/>
                  </a:lnTo>
                  <a:lnTo>
                    <a:pt x="146" y="310"/>
                  </a:lnTo>
                  <a:lnTo>
                    <a:pt x="148" y="322"/>
                  </a:lnTo>
                  <a:lnTo>
                    <a:pt x="149" y="336"/>
                  </a:lnTo>
                  <a:lnTo>
                    <a:pt x="148" y="341"/>
                  </a:lnTo>
                  <a:lnTo>
                    <a:pt x="148" y="343"/>
                  </a:lnTo>
                  <a:lnTo>
                    <a:pt x="148" y="343"/>
                  </a:lnTo>
                  <a:lnTo>
                    <a:pt x="147" y="346"/>
                  </a:lnTo>
                  <a:lnTo>
                    <a:pt x="147" y="348"/>
                  </a:lnTo>
                  <a:lnTo>
                    <a:pt x="149" y="353"/>
                  </a:lnTo>
                  <a:lnTo>
                    <a:pt x="158" y="358"/>
                  </a:lnTo>
                  <a:lnTo>
                    <a:pt x="158" y="358"/>
                  </a:lnTo>
                  <a:lnTo>
                    <a:pt x="163" y="362"/>
                  </a:lnTo>
                  <a:lnTo>
                    <a:pt x="167" y="367"/>
                  </a:lnTo>
                  <a:lnTo>
                    <a:pt x="174" y="377"/>
                  </a:lnTo>
                  <a:lnTo>
                    <a:pt x="178" y="387"/>
                  </a:lnTo>
                  <a:lnTo>
                    <a:pt x="180" y="391"/>
                  </a:lnTo>
                  <a:lnTo>
                    <a:pt x="183" y="393"/>
                  </a:lnTo>
                  <a:lnTo>
                    <a:pt x="183" y="393"/>
                  </a:lnTo>
                  <a:lnTo>
                    <a:pt x="188" y="397"/>
                  </a:lnTo>
                  <a:lnTo>
                    <a:pt x="193" y="398"/>
                  </a:lnTo>
                  <a:lnTo>
                    <a:pt x="196" y="400"/>
                  </a:lnTo>
                  <a:lnTo>
                    <a:pt x="198" y="403"/>
                  </a:lnTo>
                  <a:lnTo>
                    <a:pt x="198" y="403"/>
                  </a:lnTo>
                  <a:lnTo>
                    <a:pt x="200" y="408"/>
                  </a:lnTo>
                  <a:lnTo>
                    <a:pt x="205" y="417"/>
                  </a:lnTo>
                  <a:lnTo>
                    <a:pt x="213" y="428"/>
                  </a:lnTo>
                  <a:lnTo>
                    <a:pt x="213" y="448"/>
                  </a:lnTo>
                  <a:lnTo>
                    <a:pt x="213" y="448"/>
                  </a:lnTo>
                  <a:lnTo>
                    <a:pt x="198" y="459"/>
                  </a:lnTo>
                  <a:lnTo>
                    <a:pt x="187" y="467"/>
                  </a:lnTo>
                  <a:lnTo>
                    <a:pt x="184" y="471"/>
                  </a:lnTo>
                  <a:lnTo>
                    <a:pt x="183" y="472"/>
                  </a:lnTo>
                  <a:lnTo>
                    <a:pt x="183" y="472"/>
                  </a:lnTo>
                  <a:lnTo>
                    <a:pt x="183" y="475"/>
                  </a:lnTo>
                  <a:lnTo>
                    <a:pt x="182" y="480"/>
                  </a:lnTo>
                  <a:lnTo>
                    <a:pt x="178" y="487"/>
                  </a:lnTo>
                  <a:lnTo>
                    <a:pt x="178" y="487"/>
                  </a:lnTo>
                  <a:lnTo>
                    <a:pt x="157" y="498"/>
                  </a:lnTo>
                  <a:lnTo>
                    <a:pt x="110" y="521"/>
                  </a:lnTo>
                  <a:lnTo>
                    <a:pt x="63" y="545"/>
                  </a:lnTo>
                  <a:lnTo>
                    <a:pt x="47" y="555"/>
                  </a:lnTo>
                  <a:lnTo>
                    <a:pt x="42" y="559"/>
                  </a:lnTo>
                  <a:lnTo>
                    <a:pt x="39" y="562"/>
                  </a:lnTo>
                  <a:lnTo>
                    <a:pt x="39" y="562"/>
                  </a:lnTo>
                  <a:lnTo>
                    <a:pt x="33" y="579"/>
                  </a:lnTo>
                  <a:lnTo>
                    <a:pt x="29" y="589"/>
                  </a:lnTo>
                  <a:lnTo>
                    <a:pt x="29" y="595"/>
                  </a:lnTo>
                  <a:lnTo>
                    <a:pt x="29" y="601"/>
                  </a:lnTo>
                  <a:lnTo>
                    <a:pt x="29" y="601"/>
                  </a:lnTo>
                  <a:lnTo>
                    <a:pt x="28" y="617"/>
                  </a:lnTo>
                  <a:lnTo>
                    <a:pt x="26" y="647"/>
                  </a:lnTo>
                  <a:lnTo>
                    <a:pt x="16" y="729"/>
                  </a:lnTo>
                  <a:lnTo>
                    <a:pt x="0" y="854"/>
                  </a:lnTo>
                  <a:lnTo>
                    <a:pt x="0" y="854"/>
                  </a:lnTo>
                  <a:lnTo>
                    <a:pt x="0" y="867"/>
                  </a:lnTo>
                  <a:lnTo>
                    <a:pt x="1" y="874"/>
                  </a:lnTo>
                  <a:lnTo>
                    <a:pt x="3" y="883"/>
                  </a:lnTo>
                  <a:lnTo>
                    <a:pt x="6" y="889"/>
                  </a:lnTo>
                  <a:lnTo>
                    <a:pt x="10" y="896"/>
                  </a:lnTo>
                  <a:lnTo>
                    <a:pt x="15" y="901"/>
                  </a:lnTo>
                  <a:lnTo>
                    <a:pt x="19" y="904"/>
                  </a:lnTo>
                  <a:lnTo>
                    <a:pt x="19" y="904"/>
                  </a:lnTo>
                  <a:lnTo>
                    <a:pt x="39" y="910"/>
                  </a:lnTo>
                  <a:lnTo>
                    <a:pt x="54" y="914"/>
                  </a:lnTo>
                  <a:lnTo>
                    <a:pt x="54" y="914"/>
                  </a:lnTo>
                  <a:lnTo>
                    <a:pt x="60" y="914"/>
                  </a:lnTo>
                  <a:lnTo>
                    <a:pt x="67" y="911"/>
                  </a:lnTo>
                  <a:lnTo>
                    <a:pt x="74" y="909"/>
                  </a:lnTo>
                  <a:lnTo>
                    <a:pt x="74" y="909"/>
                  </a:lnTo>
                  <a:lnTo>
                    <a:pt x="83" y="898"/>
                  </a:lnTo>
                  <a:lnTo>
                    <a:pt x="100" y="872"/>
                  </a:lnTo>
                  <a:lnTo>
                    <a:pt x="123" y="834"/>
                  </a:lnTo>
                  <a:lnTo>
                    <a:pt x="133" y="924"/>
                  </a:lnTo>
                  <a:lnTo>
                    <a:pt x="133" y="924"/>
                  </a:lnTo>
                  <a:lnTo>
                    <a:pt x="132" y="925"/>
                  </a:lnTo>
                  <a:lnTo>
                    <a:pt x="128" y="930"/>
                  </a:lnTo>
                  <a:lnTo>
                    <a:pt x="127" y="932"/>
                  </a:lnTo>
                  <a:lnTo>
                    <a:pt x="127" y="936"/>
                  </a:lnTo>
                  <a:lnTo>
                    <a:pt x="127" y="940"/>
                  </a:lnTo>
                  <a:lnTo>
                    <a:pt x="128" y="943"/>
                  </a:lnTo>
                  <a:lnTo>
                    <a:pt x="128" y="943"/>
                  </a:lnTo>
                  <a:lnTo>
                    <a:pt x="133" y="953"/>
                  </a:lnTo>
                  <a:lnTo>
                    <a:pt x="133" y="958"/>
                  </a:lnTo>
                  <a:lnTo>
                    <a:pt x="133" y="958"/>
                  </a:lnTo>
                  <a:lnTo>
                    <a:pt x="133" y="961"/>
                  </a:lnTo>
                  <a:lnTo>
                    <a:pt x="132" y="962"/>
                  </a:lnTo>
                  <a:lnTo>
                    <a:pt x="130" y="965"/>
                  </a:lnTo>
                  <a:lnTo>
                    <a:pt x="128" y="968"/>
                  </a:lnTo>
                  <a:lnTo>
                    <a:pt x="128" y="968"/>
                  </a:lnTo>
                  <a:lnTo>
                    <a:pt x="128" y="969"/>
                  </a:lnTo>
                  <a:lnTo>
                    <a:pt x="130" y="968"/>
                  </a:lnTo>
                  <a:lnTo>
                    <a:pt x="130" y="968"/>
                  </a:lnTo>
                  <a:lnTo>
                    <a:pt x="130" y="968"/>
                  </a:lnTo>
                  <a:lnTo>
                    <a:pt x="128" y="978"/>
                  </a:lnTo>
                  <a:lnTo>
                    <a:pt x="128" y="978"/>
                  </a:lnTo>
                  <a:lnTo>
                    <a:pt x="107" y="1082"/>
                  </a:lnTo>
                  <a:lnTo>
                    <a:pt x="94" y="1146"/>
                  </a:lnTo>
                  <a:lnTo>
                    <a:pt x="89" y="1177"/>
                  </a:lnTo>
                  <a:lnTo>
                    <a:pt x="89" y="1177"/>
                  </a:lnTo>
                  <a:lnTo>
                    <a:pt x="90" y="1181"/>
                  </a:lnTo>
                  <a:lnTo>
                    <a:pt x="91" y="1186"/>
                  </a:lnTo>
                  <a:lnTo>
                    <a:pt x="95" y="1190"/>
                  </a:lnTo>
                  <a:lnTo>
                    <a:pt x="96" y="1191"/>
                  </a:lnTo>
                  <a:lnTo>
                    <a:pt x="99" y="1191"/>
                  </a:lnTo>
                  <a:lnTo>
                    <a:pt x="99" y="1191"/>
                  </a:lnTo>
                  <a:lnTo>
                    <a:pt x="116" y="1193"/>
                  </a:lnTo>
                  <a:lnTo>
                    <a:pt x="125" y="1195"/>
                  </a:lnTo>
                  <a:lnTo>
                    <a:pt x="127" y="1195"/>
                  </a:lnTo>
                  <a:lnTo>
                    <a:pt x="128" y="1196"/>
                  </a:lnTo>
                  <a:lnTo>
                    <a:pt x="128" y="1196"/>
                  </a:lnTo>
                  <a:lnTo>
                    <a:pt x="135" y="1628"/>
                  </a:lnTo>
                  <a:lnTo>
                    <a:pt x="149" y="1886"/>
                  </a:lnTo>
                  <a:lnTo>
                    <a:pt x="159" y="1891"/>
                  </a:lnTo>
                  <a:lnTo>
                    <a:pt x="159" y="1891"/>
                  </a:lnTo>
                  <a:lnTo>
                    <a:pt x="149" y="1892"/>
                  </a:lnTo>
                  <a:lnTo>
                    <a:pt x="128" y="1897"/>
                  </a:lnTo>
                  <a:lnTo>
                    <a:pt x="116" y="1899"/>
                  </a:lnTo>
                  <a:lnTo>
                    <a:pt x="106" y="1903"/>
                  </a:lnTo>
                  <a:lnTo>
                    <a:pt x="99" y="1907"/>
                  </a:lnTo>
                  <a:lnTo>
                    <a:pt x="96" y="1908"/>
                  </a:lnTo>
                  <a:lnTo>
                    <a:pt x="95" y="1910"/>
                  </a:lnTo>
                  <a:lnTo>
                    <a:pt x="95" y="1910"/>
                  </a:lnTo>
                  <a:lnTo>
                    <a:pt x="94" y="1927"/>
                  </a:lnTo>
                  <a:lnTo>
                    <a:pt x="94" y="1932"/>
                  </a:lnTo>
                  <a:lnTo>
                    <a:pt x="94" y="1934"/>
                  </a:lnTo>
                  <a:lnTo>
                    <a:pt x="95" y="1935"/>
                  </a:lnTo>
                  <a:lnTo>
                    <a:pt x="95" y="1935"/>
                  </a:lnTo>
                  <a:lnTo>
                    <a:pt x="105" y="1938"/>
                  </a:lnTo>
                  <a:lnTo>
                    <a:pt x="123" y="1941"/>
                  </a:lnTo>
                  <a:lnTo>
                    <a:pt x="145" y="1948"/>
                  </a:lnTo>
                  <a:lnTo>
                    <a:pt x="156" y="1951"/>
                  </a:lnTo>
                  <a:lnTo>
                    <a:pt x="164" y="1955"/>
                  </a:lnTo>
                  <a:lnTo>
                    <a:pt x="164" y="1955"/>
                  </a:lnTo>
                  <a:lnTo>
                    <a:pt x="178" y="1963"/>
                  </a:lnTo>
                  <a:lnTo>
                    <a:pt x="189" y="1970"/>
                  </a:lnTo>
                  <a:lnTo>
                    <a:pt x="195" y="1972"/>
                  </a:lnTo>
                  <a:lnTo>
                    <a:pt x="203" y="1974"/>
                  </a:lnTo>
                  <a:lnTo>
                    <a:pt x="211" y="1975"/>
                  </a:lnTo>
                  <a:lnTo>
                    <a:pt x="224" y="1975"/>
                  </a:lnTo>
                  <a:lnTo>
                    <a:pt x="224" y="1975"/>
                  </a:lnTo>
                  <a:lnTo>
                    <a:pt x="246" y="1974"/>
                  </a:lnTo>
                  <a:lnTo>
                    <a:pt x="260" y="1971"/>
                  </a:lnTo>
                  <a:lnTo>
                    <a:pt x="263" y="1970"/>
                  </a:lnTo>
                  <a:lnTo>
                    <a:pt x="266" y="1969"/>
                  </a:lnTo>
                  <a:lnTo>
                    <a:pt x="267" y="1967"/>
                  </a:lnTo>
                  <a:lnTo>
                    <a:pt x="268" y="1965"/>
                  </a:lnTo>
                  <a:lnTo>
                    <a:pt x="268" y="1965"/>
                  </a:lnTo>
                  <a:lnTo>
                    <a:pt x="271" y="1958"/>
                  </a:lnTo>
                  <a:lnTo>
                    <a:pt x="272" y="1948"/>
                  </a:lnTo>
                  <a:lnTo>
                    <a:pt x="273" y="1936"/>
                  </a:lnTo>
                  <a:lnTo>
                    <a:pt x="273" y="1930"/>
                  </a:lnTo>
                  <a:lnTo>
                    <a:pt x="273" y="1930"/>
                  </a:lnTo>
                  <a:lnTo>
                    <a:pt x="274" y="1928"/>
                  </a:lnTo>
                  <a:lnTo>
                    <a:pt x="276" y="1925"/>
                  </a:lnTo>
                  <a:lnTo>
                    <a:pt x="283" y="1920"/>
                  </a:lnTo>
                  <a:lnTo>
                    <a:pt x="293" y="1915"/>
                  </a:lnTo>
                  <a:lnTo>
                    <a:pt x="293" y="1915"/>
                  </a:lnTo>
                  <a:lnTo>
                    <a:pt x="292" y="1871"/>
                  </a:lnTo>
                  <a:lnTo>
                    <a:pt x="288" y="1835"/>
                  </a:lnTo>
                  <a:lnTo>
                    <a:pt x="286" y="1819"/>
                  </a:lnTo>
                  <a:lnTo>
                    <a:pt x="283" y="1806"/>
                  </a:lnTo>
                  <a:lnTo>
                    <a:pt x="283" y="1806"/>
                  </a:lnTo>
                  <a:lnTo>
                    <a:pt x="281" y="1795"/>
                  </a:lnTo>
                  <a:lnTo>
                    <a:pt x="279" y="1780"/>
                  </a:lnTo>
                  <a:lnTo>
                    <a:pt x="276" y="1749"/>
                  </a:lnTo>
                  <a:lnTo>
                    <a:pt x="274" y="1718"/>
                  </a:lnTo>
                  <a:lnTo>
                    <a:pt x="273" y="1697"/>
                  </a:lnTo>
                  <a:lnTo>
                    <a:pt x="273" y="1697"/>
                  </a:lnTo>
                  <a:lnTo>
                    <a:pt x="276" y="1669"/>
                  </a:lnTo>
                  <a:lnTo>
                    <a:pt x="281" y="1625"/>
                  </a:lnTo>
                  <a:lnTo>
                    <a:pt x="286" y="1579"/>
                  </a:lnTo>
                  <a:lnTo>
                    <a:pt x="288" y="1548"/>
                  </a:lnTo>
                  <a:lnTo>
                    <a:pt x="288" y="1548"/>
                  </a:lnTo>
                  <a:lnTo>
                    <a:pt x="291" y="1530"/>
                  </a:lnTo>
                  <a:lnTo>
                    <a:pt x="294" y="1495"/>
                  </a:lnTo>
                  <a:lnTo>
                    <a:pt x="307" y="1403"/>
                  </a:lnTo>
                  <a:lnTo>
                    <a:pt x="320" y="1318"/>
                  </a:lnTo>
                  <a:lnTo>
                    <a:pt x="326" y="1281"/>
                  </a:lnTo>
                  <a:lnTo>
                    <a:pt x="326" y="1281"/>
                  </a:lnTo>
                  <a:lnTo>
                    <a:pt x="329" y="1282"/>
                  </a:lnTo>
                  <a:lnTo>
                    <a:pt x="333" y="1282"/>
                  </a:lnTo>
                  <a:lnTo>
                    <a:pt x="335" y="1283"/>
                  </a:lnTo>
                  <a:lnTo>
                    <a:pt x="338" y="1284"/>
                  </a:lnTo>
                  <a:lnTo>
                    <a:pt x="339" y="1287"/>
                  </a:lnTo>
                  <a:lnTo>
                    <a:pt x="341" y="1291"/>
                  </a:lnTo>
                  <a:lnTo>
                    <a:pt x="341" y="1291"/>
                  </a:lnTo>
                  <a:lnTo>
                    <a:pt x="345" y="1313"/>
                  </a:lnTo>
                  <a:lnTo>
                    <a:pt x="351" y="1364"/>
                  </a:lnTo>
                  <a:lnTo>
                    <a:pt x="367" y="1514"/>
                  </a:lnTo>
                  <a:lnTo>
                    <a:pt x="385" y="1670"/>
                  </a:lnTo>
                  <a:lnTo>
                    <a:pt x="392" y="1757"/>
                  </a:lnTo>
                  <a:lnTo>
                    <a:pt x="392" y="1757"/>
                  </a:lnTo>
                  <a:lnTo>
                    <a:pt x="401" y="1851"/>
                  </a:lnTo>
                  <a:lnTo>
                    <a:pt x="407" y="1915"/>
                  </a:lnTo>
                  <a:lnTo>
                    <a:pt x="422" y="1915"/>
                  </a:lnTo>
                  <a:lnTo>
                    <a:pt x="422" y="1915"/>
                  </a:lnTo>
                  <a:lnTo>
                    <a:pt x="427" y="1929"/>
                  </a:lnTo>
                  <a:lnTo>
                    <a:pt x="430" y="1941"/>
                  </a:lnTo>
                  <a:lnTo>
                    <a:pt x="432" y="1950"/>
                  </a:lnTo>
                  <a:lnTo>
                    <a:pt x="432" y="1950"/>
                  </a:lnTo>
                  <a:lnTo>
                    <a:pt x="433" y="1956"/>
                  </a:lnTo>
                  <a:lnTo>
                    <a:pt x="433" y="1960"/>
                  </a:lnTo>
                  <a:lnTo>
                    <a:pt x="435" y="1963"/>
                  </a:lnTo>
                  <a:lnTo>
                    <a:pt x="442" y="1965"/>
                  </a:lnTo>
                  <a:lnTo>
                    <a:pt x="442" y="1965"/>
                  </a:lnTo>
                  <a:lnTo>
                    <a:pt x="453" y="1966"/>
                  </a:lnTo>
                  <a:lnTo>
                    <a:pt x="469" y="1967"/>
                  </a:lnTo>
                  <a:lnTo>
                    <a:pt x="484" y="1967"/>
                  </a:lnTo>
                  <a:lnTo>
                    <a:pt x="496" y="1965"/>
                  </a:lnTo>
                  <a:lnTo>
                    <a:pt x="496" y="1965"/>
                  </a:lnTo>
                  <a:lnTo>
                    <a:pt x="501" y="1963"/>
                  </a:lnTo>
                  <a:lnTo>
                    <a:pt x="506" y="1960"/>
                  </a:lnTo>
                  <a:lnTo>
                    <a:pt x="516" y="1953"/>
                  </a:lnTo>
                  <a:lnTo>
                    <a:pt x="527" y="1945"/>
                  </a:lnTo>
                  <a:lnTo>
                    <a:pt x="534" y="1943"/>
                  </a:lnTo>
                  <a:lnTo>
                    <a:pt x="541" y="1940"/>
                  </a:lnTo>
                  <a:lnTo>
                    <a:pt x="541" y="1940"/>
                  </a:lnTo>
                  <a:lnTo>
                    <a:pt x="559" y="1935"/>
                  </a:lnTo>
                  <a:lnTo>
                    <a:pt x="578" y="1930"/>
                  </a:lnTo>
                  <a:lnTo>
                    <a:pt x="585" y="1927"/>
                  </a:lnTo>
                  <a:lnTo>
                    <a:pt x="591" y="1923"/>
                  </a:lnTo>
                  <a:lnTo>
                    <a:pt x="595" y="1919"/>
                  </a:lnTo>
                  <a:lnTo>
                    <a:pt x="596" y="1918"/>
                  </a:lnTo>
                  <a:lnTo>
                    <a:pt x="595" y="1915"/>
                  </a:lnTo>
                  <a:lnTo>
                    <a:pt x="595" y="1915"/>
                  </a:lnTo>
                  <a:lnTo>
                    <a:pt x="593" y="1908"/>
                  </a:lnTo>
                  <a:lnTo>
                    <a:pt x="591" y="1903"/>
                  </a:lnTo>
                  <a:lnTo>
                    <a:pt x="590" y="1901"/>
                  </a:lnTo>
                  <a:lnTo>
                    <a:pt x="589" y="1899"/>
                  </a:lnTo>
                  <a:lnTo>
                    <a:pt x="580" y="1896"/>
                  </a:lnTo>
                  <a:lnTo>
                    <a:pt x="580" y="1896"/>
                  </a:lnTo>
                  <a:lnTo>
                    <a:pt x="558" y="1888"/>
                  </a:lnTo>
                  <a:lnTo>
                    <a:pt x="546" y="1886"/>
                  </a:lnTo>
                  <a:lnTo>
                    <a:pt x="546" y="1886"/>
                  </a:lnTo>
                  <a:lnTo>
                    <a:pt x="552" y="1882"/>
                  </a:lnTo>
                  <a:lnTo>
                    <a:pt x="555" y="1878"/>
                  </a:lnTo>
                  <a:lnTo>
                    <a:pt x="557" y="1877"/>
                  </a:lnTo>
                  <a:lnTo>
                    <a:pt x="555" y="1876"/>
                  </a:lnTo>
                  <a:lnTo>
                    <a:pt x="555" y="1876"/>
                  </a:lnTo>
                  <a:lnTo>
                    <a:pt x="538" y="1852"/>
                  </a:lnTo>
                  <a:lnTo>
                    <a:pt x="526" y="1836"/>
                  </a:lnTo>
                  <a:lnTo>
                    <a:pt x="522" y="1830"/>
                  </a:lnTo>
                  <a:lnTo>
                    <a:pt x="521" y="1826"/>
                  </a:lnTo>
                  <a:lnTo>
                    <a:pt x="521" y="1826"/>
                  </a:lnTo>
                  <a:lnTo>
                    <a:pt x="506" y="1672"/>
                  </a:lnTo>
                  <a:lnTo>
                    <a:pt x="496" y="1571"/>
                  </a:lnTo>
                  <a:lnTo>
                    <a:pt x="491" y="1524"/>
                  </a:lnTo>
                  <a:lnTo>
                    <a:pt x="491" y="1524"/>
                  </a:lnTo>
                  <a:lnTo>
                    <a:pt x="496" y="1503"/>
                  </a:lnTo>
                  <a:lnTo>
                    <a:pt x="503" y="1455"/>
                  </a:lnTo>
                  <a:lnTo>
                    <a:pt x="507" y="1428"/>
                  </a:lnTo>
                  <a:lnTo>
                    <a:pt x="510" y="1401"/>
                  </a:lnTo>
                  <a:lnTo>
                    <a:pt x="511" y="1375"/>
                  </a:lnTo>
                  <a:lnTo>
                    <a:pt x="511" y="1365"/>
                  </a:lnTo>
                  <a:lnTo>
                    <a:pt x="510" y="1355"/>
                  </a:lnTo>
                  <a:lnTo>
                    <a:pt x="510" y="1355"/>
                  </a:lnTo>
                  <a:lnTo>
                    <a:pt x="505" y="1315"/>
                  </a:lnTo>
                  <a:lnTo>
                    <a:pt x="500" y="1271"/>
                  </a:lnTo>
                  <a:lnTo>
                    <a:pt x="495" y="1221"/>
                  </a:lnTo>
                  <a:lnTo>
                    <a:pt x="495" y="1221"/>
                  </a:lnTo>
                  <a:lnTo>
                    <a:pt x="503" y="1221"/>
                  </a:lnTo>
                  <a:lnTo>
                    <a:pt x="522" y="1220"/>
                  </a:lnTo>
                  <a:lnTo>
                    <a:pt x="532" y="1219"/>
                  </a:lnTo>
                  <a:lnTo>
                    <a:pt x="541" y="1217"/>
                  </a:lnTo>
                  <a:lnTo>
                    <a:pt x="547" y="1215"/>
                  </a:lnTo>
                  <a:lnTo>
                    <a:pt x="549" y="1214"/>
                  </a:lnTo>
                  <a:lnTo>
                    <a:pt x="549" y="1211"/>
                  </a:lnTo>
                  <a:lnTo>
                    <a:pt x="549" y="1211"/>
                  </a:lnTo>
                  <a:lnTo>
                    <a:pt x="546" y="1195"/>
                  </a:lnTo>
                  <a:lnTo>
                    <a:pt x="536" y="1159"/>
                  </a:lnTo>
                  <a:lnTo>
                    <a:pt x="506" y="1054"/>
                  </a:lnTo>
                  <a:lnTo>
                    <a:pt x="475" y="947"/>
                  </a:lnTo>
                  <a:lnTo>
                    <a:pt x="460" y="894"/>
                  </a:lnTo>
                  <a:lnTo>
                    <a:pt x="460" y="894"/>
                  </a:lnTo>
                  <a:lnTo>
                    <a:pt x="458" y="873"/>
                  </a:lnTo>
                  <a:lnTo>
                    <a:pt x="454" y="839"/>
                  </a:lnTo>
                  <a:lnTo>
                    <a:pt x="450" y="785"/>
                  </a:lnTo>
                  <a:lnTo>
                    <a:pt x="450" y="785"/>
                  </a:lnTo>
                  <a:lnTo>
                    <a:pt x="451" y="777"/>
                  </a:lnTo>
                  <a:lnTo>
                    <a:pt x="454" y="765"/>
                  </a:lnTo>
                  <a:lnTo>
                    <a:pt x="461" y="733"/>
                  </a:lnTo>
                  <a:lnTo>
                    <a:pt x="470" y="703"/>
                  </a:lnTo>
                  <a:lnTo>
                    <a:pt x="475" y="686"/>
                  </a:lnTo>
                  <a:lnTo>
                    <a:pt x="475" y="686"/>
                  </a:lnTo>
                  <a:lnTo>
                    <a:pt x="490" y="661"/>
                  </a:lnTo>
                  <a:lnTo>
                    <a:pt x="499" y="648"/>
                  </a:lnTo>
                  <a:lnTo>
                    <a:pt x="505" y="641"/>
                  </a:lnTo>
                  <a:lnTo>
                    <a:pt x="505" y="641"/>
                  </a:lnTo>
                  <a:lnTo>
                    <a:pt x="515" y="640"/>
                  </a:lnTo>
                  <a:lnTo>
                    <a:pt x="539" y="638"/>
                  </a:lnTo>
                  <a:lnTo>
                    <a:pt x="611" y="635"/>
                  </a:lnTo>
                  <a:lnTo>
                    <a:pt x="651" y="631"/>
                  </a:lnTo>
                  <a:lnTo>
                    <a:pt x="687" y="626"/>
                  </a:lnTo>
                  <a:lnTo>
                    <a:pt x="702" y="622"/>
                  </a:lnTo>
                  <a:lnTo>
                    <a:pt x="714" y="620"/>
                  </a:lnTo>
                  <a:lnTo>
                    <a:pt x="723" y="616"/>
                  </a:lnTo>
                  <a:lnTo>
                    <a:pt x="725" y="614"/>
                  </a:lnTo>
                  <a:lnTo>
                    <a:pt x="728" y="611"/>
                  </a:lnTo>
                  <a:lnTo>
                    <a:pt x="728" y="611"/>
                  </a:lnTo>
                  <a:lnTo>
                    <a:pt x="730" y="605"/>
                  </a:lnTo>
                  <a:lnTo>
                    <a:pt x="734" y="596"/>
                  </a:lnTo>
                  <a:lnTo>
                    <a:pt x="739" y="573"/>
                  </a:lnTo>
                  <a:lnTo>
                    <a:pt x="744" y="544"/>
                  </a:lnTo>
                  <a:lnTo>
                    <a:pt x="747" y="512"/>
                  </a:lnTo>
                  <a:lnTo>
                    <a:pt x="751" y="482"/>
                  </a:lnTo>
                  <a:lnTo>
                    <a:pt x="752" y="455"/>
                  </a:lnTo>
                  <a:lnTo>
                    <a:pt x="754" y="436"/>
                  </a:lnTo>
                  <a:lnTo>
                    <a:pt x="754" y="430"/>
                  </a:lnTo>
                  <a:lnTo>
                    <a:pt x="752" y="428"/>
                  </a:lnTo>
                  <a:lnTo>
                    <a:pt x="752" y="428"/>
                  </a:lnTo>
                  <a:lnTo>
                    <a:pt x="746" y="418"/>
                  </a:lnTo>
                  <a:lnTo>
                    <a:pt x="745" y="415"/>
                  </a:lnTo>
                  <a:lnTo>
                    <a:pt x="742" y="413"/>
                  </a:lnTo>
                  <a:lnTo>
                    <a:pt x="742" y="413"/>
                  </a:lnTo>
                  <a:lnTo>
                    <a:pt x="741" y="412"/>
                  </a:lnTo>
                  <a:lnTo>
                    <a:pt x="741" y="408"/>
                  </a:lnTo>
                  <a:lnTo>
                    <a:pt x="744" y="404"/>
                  </a:lnTo>
                  <a:lnTo>
                    <a:pt x="747" y="398"/>
                  </a:lnTo>
                  <a:lnTo>
                    <a:pt x="747" y="398"/>
                  </a:lnTo>
                  <a:lnTo>
                    <a:pt x="760" y="382"/>
                  </a:lnTo>
                  <a:lnTo>
                    <a:pt x="766" y="373"/>
                  </a:lnTo>
                  <a:lnTo>
                    <a:pt x="767" y="368"/>
                  </a:lnTo>
                  <a:lnTo>
                    <a:pt x="767" y="363"/>
                  </a:lnTo>
                  <a:lnTo>
                    <a:pt x="767" y="363"/>
                  </a:lnTo>
                  <a:lnTo>
                    <a:pt x="766" y="358"/>
                  </a:lnTo>
                  <a:lnTo>
                    <a:pt x="765" y="353"/>
                  </a:lnTo>
                  <a:lnTo>
                    <a:pt x="761" y="346"/>
                  </a:lnTo>
                  <a:lnTo>
                    <a:pt x="756" y="340"/>
                  </a:lnTo>
                  <a:lnTo>
                    <a:pt x="752" y="333"/>
                  </a:lnTo>
                  <a:lnTo>
                    <a:pt x="752" y="333"/>
                  </a:lnTo>
                  <a:lnTo>
                    <a:pt x="751" y="327"/>
                  </a:lnTo>
                  <a:lnTo>
                    <a:pt x="750" y="321"/>
                  </a:lnTo>
                  <a:lnTo>
                    <a:pt x="749" y="314"/>
                  </a:lnTo>
                  <a:lnTo>
                    <a:pt x="747" y="309"/>
                  </a:lnTo>
                  <a:lnTo>
                    <a:pt x="747" y="309"/>
                  </a:lnTo>
                  <a:lnTo>
                    <a:pt x="747" y="306"/>
                  </a:lnTo>
                  <a:lnTo>
                    <a:pt x="747" y="305"/>
                  </a:lnTo>
                  <a:lnTo>
                    <a:pt x="750" y="303"/>
                  </a:lnTo>
                  <a:lnTo>
                    <a:pt x="750" y="301"/>
                  </a:lnTo>
                  <a:lnTo>
                    <a:pt x="750" y="300"/>
                  </a:lnTo>
                  <a:lnTo>
                    <a:pt x="742" y="299"/>
                  </a:lnTo>
                  <a:lnTo>
                    <a:pt x="742" y="299"/>
                  </a:lnTo>
                  <a:lnTo>
                    <a:pt x="731" y="298"/>
                  </a:lnTo>
                  <a:lnTo>
                    <a:pt x="724" y="298"/>
                  </a:lnTo>
                  <a:lnTo>
                    <a:pt x="718" y="299"/>
                  </a:lnTo>
                  <a:lnTo>
                    <a:pt x="718" y="299"/>
                  </a:lnTo>
                  <a:lnTo>
                    <a:pt x="719" y="294"/>
                  </a:lnTo>
                  <a:lnTo>
                    <a:pt x="719" y="284"/>
                  </a:lnTo>
                  <a:lnTo>
                    <a:pt x="719" y="278"/>
                  </a:lnTo>
                  <a:lnTo>
                    <a:pt x="718" y="273"/>
                  </a:lnTo>
                  <a:lnTo>
                    <a:pt x="715" y="270"/>
                  </a:lnTo>
                  <a:lnTo>
                    <a:pt x="714" y="269"/>
                  </a:lnTo>
                  <a:lnTo>
                    <a:pt x="713" y="269"/>
                  </a:lnTo>
                  <a:lnTo>
                    <a:pt x="713" y="269"/>
                  </a:lnTo>
                  <a:lnTo>
                    <a:pt x="709" y="270"/>
                  </a:lnTo>
                  <a:lnTo>
                    <a:pt x="705" y="272"/>
                  </a:lnTo>
                  <a:lnTo>
                    <a:pt x="703" y="278"/>
                  </a:lnTo>
                  <a:lnTo>
                    <a:pt x="703" y="278"/>
                  </a:lnTo>
                  <a:lnTo>
                    <a:pt x="615" y="124"/>
                  </a:lnTo>
                  <a:lnTo>
                    <a:pt x="564" y="36"/>
                  </a:lnTo>
                  <a:lnTo>
                    <a:pt x="564" y="36"/>
                  </a:lnTo>
                  <a:lnTo>
                    <a:pt x="559" y="20"/>
                  </a:lnTo>
                  <a:lnTo>
                    <a:pt x="554" y="7"/>
                  </a:lnTo>
                  <a:lnTo>
                    <a:pt x="552" y="4"/>
                  </a:lnTo>
                  <a:lnTo>
                    <a:pt x="549" y="1"/>
                  </a:lnTo>
                  <a:lnTo>
                    <a:pt x="549" y="1"/>
                  </a:lnTo>
                  <a:lnTo>
                    <a:pt x="544" y="0"/>
                  </a:lnTo>
                  <a:lnTo>
                    <a:pt x="538" y="1"/>
                  </a:lnTo>
                  <a:lnTo>
                    <a:pt x="532" y="2"/>
                  </a:lnTo>
                  <a:lnTo>
                    <a:pt x="531" y="5"/>
                  </a:lnTo>
                  <a:lnTo>
                    <a:pt x="529" y="6"/>
                  </a:lnTo>
                  <a:lnTo>
                    <a:pt x="529" y="6"/>
                  </a:lnTo>
                  <a:lnTo>
                    <a:pt x="529" y="12"/>
                  </a:lnTo>
                  <a:lnTo>
                    <a:pt x="532" y="20"/>
                  </a:lnTo>
                  <a:lnTo>
                    <a:pt x="534" y="31"/>
                  </a:lnTo>
                  <a:lnTo>
                    <a:pt x="549" y="41"/>
                  </a:lnTo>
                  <a:lnTo>
                    <a:pt x="554" y="56"/>
                  </a:lnTo>
                  <a:lnTo>
                    <a:pt x="692" y="294"/>
                  </a:lnTo>
                  <a:lnTo>
                    <a:pt x="692" y="294"/>
                  </a:lnTo>
                  <a:lnTo>
                    <a:pt x="683" y="311"/>
                  </a:lnTo>
                  <a:lnTo>
                    <a:pt x="678" y="329"/>
                  </a:lnTo>
                  <a:lnTo>
                    <a:pt x="678" y="329"/>
                  </a:lnTo>
                  <a:lnTo>
                    <a:pt x="677" y="336"/>
                  </a:lnTo>
                  <a:lnTo>
                    <a:pt x="677" y="343"/>
                  </a:lnTo>
                  <a:lnTo>
                    <a:pt x="678" y="363"/>
                  </a:lnTo>
                  <a:lnTo>
                    <a:pt x="678" y="408"/>
                  </a:lnTo>
                  <a:lnTo>
                    <a:pt x="658" y="408"/>
                  </a:lnTo>
                  <a:lnTo>
                    <a:pt x="658" y="418"/>
                  </a:lnTo>
                  <a:lnTo>
                    <a:pt x="658" y="418"/>
                  </a:lnTo>
                  <a:lnTo>
                    <a:pt x="657" y="420"/>
                  </a:lnTo>
                  <a:lnTo>
                    <a:pt x="654" y="423"/>
                  </a:lnTo>
                  <a:lnTo>
                    <a:pt x="653" y="423"/>
                  </a:lnTo>
                  <a:lnTo>
                    <a:pt x="653" y="423"/>
                  </a:lnTo>
                  <a:lnTo>
                    <a:pt x="652" y="425"/>
                  </a:lnTo>
                  <a:lnTo>
                    <a:pt x="650" y="435"/>
                  </a:lnTo>
                  <a:lnTo>
                    <a:pt x="642" y="462"/>
                  </a:lnTo>
                  <a:lnTo>
                    <a:pt x="633" y="502"/>
                  </a:lnTo>
                  <a:lnTo>
                    <a:pt x="633" y="502"/>
                  </a:lnTo>
                  <a:lnTo>
                    <a:pt x="631" y="505"/>
                  </a:lnTo>
                  <a:lnTo>
                    <a:pt x="625" y="510"/>
                  </a:lnTo>
                  <a:lnTo>
                    <a:pt x="621" y="512"/>
                  </a:lnTo>
                  <a:lnTo>
                    <a:pt x="617" y="513"/>
                  </a:lnTo>
                  <a:lnTo>
                    <a:pt x="612" y="513"/>
                  </a:lnTo>
                  <a:lnTo>
                    <a:pt x="609" y="512"/>
                  </a:lnTo>
                  <a:lnTo>
                    <a:pt x="609" y="512"/>
                  </a:lnTo>
                  <a:lnTo>
                    <a:pt x="603" y="508"/>
                  </a:lnTo>
                  <a:lnTo>
                    <a:pt x="591" y="505"/>
                  </a:lnTo>
                  <a:lnTo>
                    <a:pt x="559" y="495"/>
                  </a:lnTo>
                  <a:lnTo>
                    <a:pt x="523" y="485"/>
                  </a:lnTo>
                  <a:lnTo>
                    <a:pt x="490" y="477"/>
                  </a:lnTo>
                  <a:lnTo>
                    <a:pt x="490" y="477"/>
                  </a:lnTo>
                  <a:lnTo>
                    <a:pt x="454" y="471"/>
                  </a:lnTo>
                  <a:lnTo>
                    <a:pt x="411" y="465"/>
                  </a:lnTo>
                  <a:lnTo>
                    <a:pt x="361" y="457"/>
                  </a:lnTo>
                  <a:lnTo>
                    <a:pt x="361" y="443"/>
                  </a:lnTo>
                  <a:lnTo>
                    <a:pt x="341" y="438"/>
                  </a:lnTo>
                  <a:lnTo>
                    <a:pt x="346" y="403"/>
                  </a:lnTo>
                  <a:lnTo>
                    <a:pt x="346" y="403"/>
                  </a:lnTo>
                  <a:lnTo>
                    <a:pt x="354" y="394"/>
                  </a:lnTo>
                  <a:lnTo>
                    <a:pt x="359" y="386"/>
                  </a:lnTo>
                  <a:lnTo>
                    <a:pt x="360" y="382"/>
                  </a:lnTo>
                  <a:lnTo>
                    <a:pt x="361" y="378"/>
                  </a:lnTo>
                  <a:lnTo>
                    <a:pt x="361" y="378"/>
                  </a:lnTo>
                  <a:lnTo>
                    <a:pt x="362" y="371"/>
                  </a:lnTo>
                  <a:lnTo>
                    <a:pt x="364" y="364"/>
                  </a:lnTo>
                  <a:lnTo>
                    <a:pt x="366" y="360"/>
                  </a:lnTo>
                  <a:lnTo>
                    <a:pt x="366" y="353"/>
                  </a:lnTo>
                  <a:lnTo>
                    <a:pt x="366" y="353"/>
                  </a:lnTo>
                  <a:lnTo>
                    <a:pt x="361" y="331"/>
                  </a:lnTo>
                  <a:lnTo>
                    <a:pt x="356" y="314"/>
                  </a:lnTo>
                  <a:lnTo>
                    <a:pt x="356" y="314"/>
                  </a:lnTo>
                  <a:lnTo>
                    <a:pt x="346" y="279"/>
                  </a:lnTo>
                  <a:lnTo>
                    <a:pt x="340" y="254"/>
                  </a:lnTo>
                  <a:lnTo>
                    <a:pt x="336" y="239"/>
                  </a:lnTo>
                  <a:lnTo>
                    <a:pt x="336" y="239"/>
                  </a:lnTo>
                  <a:lnTo>
                    <a:pt x="338" y="234"/>
                  </a:lnTo>
                  <a:lnTo>
                    <a:pt x="339" y="231"/>
                  </a:lnTo>
                  <a:lnTo>
                    <a:pt x="339" y="228"/>
                  </a:lnTo>
                  <a:lnTo>
                    <a:pt x="338" y="226"/>
                  </a:lnTo>
                  <a:lnTo>
                    <a:pt x="331" y="219"/>
                  </a:lnTo>
                  <a:lnTo>
                    <a:pt x="331" y="219"/>
                  </a:lnTo>
                  <a:lnTo>
                    <a:pt x="323" y="213"/>
                  </a:lnTo>
                  <a:lnTo>
                    <a:pt x="318" y="210"/>
                  </a:lnTo>
                  <a:lnTo>
                    <a:pt x="314" y="207"/>
                  </a:lnTo>
                  <a:lnTo>
                    <a:pt x="312" y="205"/>
                  </a:lnTo>
                  <a:lnTo>
                    <a:pt x="312" y="205"/>
                  </a:lnTo>
                  <a:lnTo>
                    <a:pt x="310" y="198"/>
                  </a:lnTo>
                  <a:lnTo>
                    <a:pt x="309" y="190"/>
                  </a:lnTo>
                  <a:lnTo>
                    <a:pt x="308" y="182"/>
                  </a:lnTo>
                  <a:lnTo>
                    <a:pt x="308" y="180"/>
                  </a:lnTo>
                  <a:lnTo>
                    <a:pt x="307" y="180"/>
                  </a:lnTo>
                  <a:lnTo>
                    <a:pt x="307" y="180"/>
                  </a:lnTo>
                  <a:lnTo>
                    <a:pt x="302" y="179"/>
                  </a:lnTo>
                  <a:lnTo>
                    <a:pt x="294" y="175"/>
                  </a:lnTo>
                  <a:lnTo>
                    <a:pt x="284" y="171"/>
                  </a:lnTo>
                  <a:lnTo>
                    <a:pt x="281" y="170"/>
                  </a:lnTo>
                  <a:lnTo>
                    <a:pt x="277" y="170"/>
                  </a:lnTo>
                  <a:lnTo>
                    <a:pt x="277" y="170"/>
                  </a:lnTo>
                  <a:lnTo>
                    <a:pt x="270" y="172"/>
                  </a:lnTo>
                  <a:lnTo>
                    <a:pt x="262" y="175"/>
                  </a:lnTo>
                  <a:lnTo>
                    <a:pt x="252" y="180"/>
                  </a:lnTo>
                  <a:lnTo>
                    <a:pt x="252" y="180"/>
                  </a:lnTo>
                  <a:lnTo>
                    <a:pt x="227" y="195"/>
                  </a:lnTo>
                  <a:lnTo>
                    <a:pt x="227" y="19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36617B38-67F7-C158-86C9-292CFE3D17C3}"/>
              </a:ext>
            </a:extLst>
          </p:cNvPr>
          <p:cNvGrpSpPr/>
          <p:nvPr/>
        </p:nvGrpSpPr>
        <p:grpSpPr>
          <a:xfrm>
            <a:off x="6740772" y="974931"/>
            <a:ext cx="2329133" cy="2512862"/>
            <a:chOff x="6740772" y="974931"/>
            <a:chExt cx="2329133" cy="2512862"/>
          </a:xfrm>
        </p:grpSpPr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11209314-635F-2D4A-9D83-DFBD9B4CE648}"/>
                </a:ext>
              </a:extLst>
            </p:cNvPr>
            <p:cNvGrpSpPr/>
            <p:nvPr/>
          </p:nvGrpSpPr>
          <p:grpSpPr>
            <a:xfrm>
              <a:off x="6740772" y="974931"/>
              <a:ext cx="2329133" cy="2322702"/>
              <a:chOff x="858132" y="974931"/>
              <a:chExt cx="2329133" cy="2322702"/>
            </a:xfrm>
          </p:grpSpPr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19B6E834-16E1-AECA-7406-E5C6446B1F54}"/>
                  </a:ext>
                </a:extLst>
              </p:cNvPr>
              <p:cNvSpPr/>
              <p:nvPr/>
            </p:nvSpPr>
            <p:spPr>
              <a:xfrm>
                <a:off x="858132" y="1751308"/>
                <a:ext cx="2329133" cy="1546325"/>
              </a:xfrm>
              <a:custGeom>
                <a:avLst/>
                <a:gdLst>
                  <a:gd name="connsiteX0" fmla="*/ 159589 w 2329133"/>
                  <a:gd name="connsiteY0" fmla="*/ 1163032 h 1546325"/>
                  <a:gd name="connsiteX1" fmla="*/ 159589 w 2329133"/>
                  <a:gd name="connsiteY1" fmla="*/ 1397502 h 1546325"/>
                  <a:gd name="connsiteX2" fmla="*/ 2180345 w 2329133"/>
                  <a:gd name="connsiteY2" fmla="*/ 1397502 h 1546325"/>
                  <a:gd name="connsiteX3" fmla="*/ 2180345 w 2329133"/>
                  <a:gd name="connsiteY3" fmla="*/ 1163032 h 1546325"/>
                  <a:gd name="connsiteX4" fmla="*/ 113870 w 2329133"/>
                  <a:gd name="connsiteY4" fmla="*/ 0 h 1546325"/>
                  <a:gd name="connsiteX5" fmla="*/ 159589 w 2329133"/>
                  <a:gd name="connsiteY5" fmla="*/ 0 h 1546325"/>
                  <a:gd name="connsiteX6" fmla="*/ 159589 w 2329133"/>
                  <a:gd name="connsiteY6" fmla="*/ 1106192 h 1546325"/>
                  <a:gd name="connsiteX7" fmla="*/ 2180345 w 2329133"/>
                  <a:gd name="connsiteY7" fmla="*/ 1106192 h 1546325"/>
                  <a:gd name="connsiteX8" fmla="*/ 2180345 w 2329133"/>
                  <a:gd name="connsiteY8" fmla="*/ 0 h 1546325"/>
                  <a:gd name="connsiteX9" fmla="*/ 2226064 w 2329133"/>
                  <a:gd name="connsiteY9" fmla="*/ 0 h 1546325"/>
                  <a:gd name="connsiteX10" fmla="*/ 2226064 w 2329133"/>
                  <a:gd name="connsiteY10" fmla="*/ 1397502 h 1546325"/>
                  <a:gd name="connsiteX11" fmla="*/ 2329133 w 2329133"/>
                  <a:gd name="connsiteY11" fmla="*/ 1397502 h 1546325"/>
                  <a:gd name="connsiteX12" fmla="*/ 2329133 w 2329133"/>
                  <a:gd name="connsiteY12" fmla="*/ 1443222 h 1546325"/>
                  <a:gd name="connsiteX13" fmla="*/ 2303816 w 2329133"/>
                  <a:gd name="connsiteY13" fmla="*/ 1443222 h 1546325"/>
                  <a:gd name="connsiteX14" fmla="*/ 2310097 w 2329133"/>
                  <a:gd name="connsiteY14" fmla="*/ 1448631 h 1546325"/>
                  <a:gd name="connsiteX15" fmla="*/ 2323219 w 2329133"/>
                  <a:gd name="connsiteY15" fmla="*/ 1489097 h 1546325"/>
                  <a:gd name="connsiteX16" fmla="*/ 2278416 w 2329133"/>
                  <a:gd name="connsiteY16" fmla="*/ 1546325 h 1546325"/>
                  <a:gd name="connsiteX17" fmla="*/ 2233613 w 2329133"/>
                  <a:gd name="connsiteY17" fmla="*/ 1489097 h 1546325"/>
                  <a:gd name="connsiteX18" fmla="*/ 2246736 w 2329133"/>
                  <a:gd name="connsiteY18" fmla="*/ 1448631 h 1546325"/>
                  <a:gd name="connsiteX19" fmla="*/ 2253017 w 2329133"/>
                  <a:gd name="connsiteY19" fmla="*/ 1443222 h 1546325"/>
                  <a:gd name="connsiteX20" fmla="*/ 70203 w 2329133"/>
                  <a:gd name="connsiteY20" fmla="*/ 1443222 h 1546325"/>
                  <a:gd name="connsiteX21" fmla="*/ 76484 w 2329133"/>
                  <a:gd name="connsiteY21" fmla="*/ 1448631 h 1546325"/>
                  <a:gd name="connsiteX22" fmla="*/ 89606 w 2329133"/>
                  <a:gd name="connsiteY22" fmla="*/ 1489097 h 1546325"/>
                  <a:gd name="connsiteX23" fmla="*/ 44803 w 2329133"/>
                  <a:gd name="connsiteY23" fmla="*/ 1546325 h 1546325"/>
                  <a:gd name="connsiteX24" fmla="*/ 0 w 2329133"/>
                  <a:gd name="connsiteY24" fmla="*/ 1489097 h 1546325"/>
                  <a:gd name="connsiteX25" fmla="*/ 13123 w 2329133"/>
                  <a:gd name="connsiteY25" fmla="*/ 1448631 h 1546325"/>
                  <a:gd name="connsiteX26" fmla="*/ 19404 w 2329133"/>
                  <a:gd name="connsiteY26" fmla="*/ 1443222 h 1546325"/>
                  <a:gd name="connsiteX27" fmla="*/ 1 w 2329133"/>
                  <a:gd name="connsiteY27" fmla="*/ 1443222 h 1546325"/>
                  <a:gd name="connsiteX28" fmla="*/ 1 w 2329133"/>
                  <a:gd name="connsiteY28" fmla="*/ 1397502 h 1546325"/>
                  <a:gd name="connsiteX29" fmla="*/ 113870 w 2329133"/>
                  <a:gd name="connsiteY29" fmla="*/ 1397502 h 1546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2329133" h="1546325">
                    <a:moveTo>
                      <a:pt x="159589" y="1163032"/>
                    </a:moveTo>
                    <a:lnTo>
                      <a:pt x="159589" y="1397502"/>
                    </a:lnTo>
                    <a:lnTo>
                      <a:pt x="2180345" y="1397502"/>
                    </a:lnTo>
                    <a:lnTo>
                      <a:pt x="2180345" y="1163032"/>
                    </a:lnTo>
                    <a:close/>
                    <a:moveTo>
                      <a:pt x="113870" y="0"/>
                    </a:moveTo>
                    <a:lnTo>
                      <a:pt x="159589" y="0"/>
                    </a:lnTo>
                    <a:lnTo>
                      <a:pt x="159589" y="1106192"/>
                    </a:lnTo>
                    <a:lnTo>
                      <a:pt x="2180345" y="1106192"/>
                    </a:lnTo>
                    <a:lnTo>
                      <a:pt x="2180345" y="0"/>
                    </a:lnTo>
                    <a:lnTo>
                      <a:pt x="2226064" y="0"/>
                    </a:lnTo>
                    <a:lnTo>
                      <a:pt x="2226064" y="1397502"/>
                    </a:lnTo>
                    <a:lnTo>
                      <a:pt x="2329133" y="1397502"/>
                    </a:lnTo>
                    <a:lnTo>
                      <a:pt x="2329133" y="1443222"/>
                    </a:lnTo>
                    <a:lnTo>
                      <a:pt x="2303816" y="1443222"/>
                    </a:lnTo>
                    <a:lnTo>
                      <a:pt x="2310097" y="1448631"/>
                    </a:lnTo>
                    <a:cubicBezTo>
                      <a:pt x="2318204" y="1458987"/>
                      <a:pt x="2323219" y="1473294"/>
                      <a:pt x="2323219" y="1489097"/>
                    </a:cubicBezTo>
                    <a:cubicBezTo>
                      <a:pt x="2323219" y="1520703"/>
                      <a:pt x="2303160" y="1546325"/>
                      <a:pt x="2278416" y="1546325"/>
                    </a:cubicBezTo>
                    <a:cubicBezTo>
                      <a:pt x="2253672" y="1546325"/>
                      <a:pt x="2233613" y="1520703"/>
                      <a:pt x="2233613" y="1489097"/>
                    </a:cubicBezTo>
                    <a:cubicBezTo>
                      <a:pt x="2233613" y="1473294"/>
                      <a:pt x="2238628" y="1458987"/>
                      <a:pt x="2246736" y="1448631"/>
                    </a:cubicBezTo>
                    <a:lnTo>
                      <a:pt x="2253017" y="1443222"/>
                    </a:lnTo>
                    <a:lnTo>
                      <a:pt x="70203" y="1443222"/>
                    </a:lnTo>
                    <a:lnTo>
                      <a:pt x="76484" y="1448631"/>
                    </a:lnTo>
                    <a:cubicBezTo>
                      <a:pt x="84591" y="1458987"/>
                      <a:pt x="89606" y="1473294"/>
                      <a:pt x="89606" y="1489097"/>
                    </a:cubicBezTo>
                    <a:cubicBezTo>
                      <a:pt x="89606" y="1520703"/>
                      <a:pt x="69547" y="1546325"/>
                      <a:pt x="44803" y="1546325"/>
                    </a:cubicBezTo>
                    <a:cubicBezTo>
                      <a:pt x="20059" y="1546325"/>
                      <a:pt x="0" y="1520703"/>
                      <a:pt x="0" y="1489097"/>
                    </a:cubicBezTo>
                    <a:cubicBezTo>
                      <a:pt x="0" y="1473294"/>
                      <a:pt x="5015" y="1458987"/>
                      <a:pt x="13123" y="1448631"/>
                    </a:cubicBezTo>
                    <a:lnTo>
                      <a:pt x="19404" y="1443222"/>
                    </a:lnTo>
                    <a:lnTo>
                      <a:pt x="1" y="1443222"/>
                    </a:lnTo>
                    <a:lnTo>
                      <a:pt x="1" y="1397502"/>
                    </a:lnTo>
                    <a:lnTo>
                      <a:pt x="113870" y="1397502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7C1C65F6-0E28-D56A-65C7-64A83B406339}"/>
                  </a:ext>
                </a:extLst>
              </p:cNvPr>
              <p:cNvSpPr/>
              <p:nvPr/>
            </p:nvSpPr>
            <p:spPr>
              <a:xfrm>
                <a:off x="858133" y="974931"/>
                <a:ext cx="2329132" cy="1420363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Freeform 19">
              <a:extLst>
                <a:ext uri="{FF2B5EF4-FFF2-40B4-BE49-F238E27FC236}">
                  <a16:creationId xmlns:a16="http://schemas.microsoft.com/office/drawing/2014/main" id="{5B110CAC-8824-ADF9-0456-EEDF0F6CC882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2752" y="974931"/>
              <a:ext cx="804217" cy="2512862"/>
            </a:xfrm>
            <a:custGeom>
              <a:avLst/>
              <a:gdLst>
                <a:gd name="T0" fmla="*/ 345 w 634"/>
                <a:gd name="T1" fmla="*/ 231 h 1981"/>
                <a:gd name="T2" fmla="*/ 315 w 634"/>
                <a:gd name="T3" fmla="*/ 282 h 1981"/>
                <a:gd name="T4" fmla="*/ 306 w 634"/>
                <a:gd name="T5" fmla="*/ 314 h 1981"/>
                <a:gd name="T6" fmla="*/ 301 w 634"/>
                <a:gd name="T7" fmla="*/ 370 h 1981"/>
                <a:gd name="T8" fmla="*/ 306 w 634"/>
                <a:gd name="T9" fmla="*/ 419 h 1981"/>
                <a:gd name="T10" fmla="*/ 307 w 634"/>
                <a:gd name="T11" fmla="*/ 454 h 1981"/>
                <a:gd name="T12" fmla="*/ 221 w 634"/>
                <a:gd name="T13" fmla="*/ 375 h 1981"/>
                <a:gd name="T14" fmla="*/ 195 w 634"/>
                <a:gd name="T15" fmla="*/ 219 h 1981"/>
                <a:gd name="T16" fmla="*/ 216 w 634"/>
                <a:gd name="T17" fmla="*/ 166 h 1981"/>
                <a:gd name="T18" fmla="*/ 263 w 634"/>
                <a:gd name="T19" fmla="*/ 154 h 1981"/>
                <a:gd name="T20" fmla="*/ 246 w 634"/>
                <a:gd name="T21" fmla="*/ 137 h 1981"/>
                <a:gd name="T22" fmla="*/ 220 w 634"/>
                <a:gd name="T23" fmla="*/ 101 h 1981"/>
                <a:gd name="T24" fmla="*/ 223 w 634"/>
                <a:gd name="T25" fmla="*/ 40 h 1981"/>
                <a:gd name="T26" fmla="*/ 202 w 634"/>
                <a:gd name="T27" fmla="*/ 82 h 1981"/>
                <a:gd name="T28" fmla="*/ 197 w 634"/>
                <a:gd name="T29" fmla="*/ 0 h 1981"/>
                <a:gd name="T30" fmla="*/ 177 w 634"/>
                <a:gd name="T31" fmla="*/ 82 h 1981"/>
                <a:gd name="T32" fmla="*/ 164 w 634"/>
                <a:gd name="T33" fmla="*/ 8 h 1981"/>
                <a:gd name="T34" fmla="*/ 147 w 634"/>
                <a:gd name="T35" fmla="*/ 82 h 1981"/>
                <a:gd name="T36" fmla="*/ 121 w 634"/>
                <a:gd name="T37" fmla="*/ 49 h 1981"/>
                <a:gd name="T38" fmla="*/ 124 w 634"/>
                <a:gd name="T39" fmla="*/ 126 h 1981"/>
                <a:gd name="T40" fmla="*/ 125 w 634"/>
                <a:gd name="T41" fmla="*/ 189 h 1981"/>
                <a:gd name="T42" fmla="*/ 120 w 634"/>
                <a:gd name="T43" fmla="*/ 350 h 1981"/>
                <a:gd name="T44" fmla="*/ 159 w 634"/>
                <a:gd name="T45" fmla="*/ 562 h 1981"/>
                <a:gd name="T46" fmla="*/ 206 w 634"/>
                <a:gd name="T47" fmla="*/ 700 h 1981"/>
                <a:gd name="T48" fmla="*/ 157 w 634"/>
                <a:gd name="T49" fmla="*/ 1054 h 1981"/>
                <a:gd name="T50" fmla="*/ 137 w 634"/>
                <a:gd name="T51" fmla="*/ 1669 h 1981"/>
                <a:gd name="T52" fmla="*/ 73 w 634"/>
                <a:gd name="T53" fmla="*/ 1907 h 1981"/>
                <a:gd name="T54" fmla="*/ 1 w 634"/>
                <a:gd name="T55" fmla="*/ 1962 h 1981"/>
                <a:gd name="T56" fmla="*/ 73 w 634"/>
                <a:gd name="T57" fmla="*/ 1981 h 1981"/>
                <a:gd name="T58" fmla="*/ 194 w 634"/>
                <a:gd name="T59" fmla="*/ 1973 h 1981"/>
                <a:gd name="T60" fmla="*/ 256 w 634"/>
                <a:gd name="T61" fmla="*/ 1947 h 1981"/>
                <a:gd name="T62" fmla="*/ 270 w 634"/>
                <a:gd name="T63" fmla="*/ 1765 h 1981"/>
                <a:gd name="T64" fmla="*/ 299 w 634"/>
                <a:gd name="T65" fmla="*/ 1315 h 1981"/>
                <a:gd name="T66" fmla="*/ 325 w 634"/>
                <a:gd name="T67" fmla="*/ 1512 h 1981"/>
                <a:gd name="T68" fmla="*/ 306 w 634"/>
                <a:gd name="T69" fmla="*/ 1813 h 1981"/>
                <a:gd name="T70" fmla="*/ 281 w 634"/>
                <a:gd name="T71" fmla="*/ 1853 h 1981"/>
                <a:gd name="T72" fmla="*/ 301 w 634"/>
                <a:gd name="T73" fmla="*/ 1882 h 1981"/>
                <a:gd name="T74" fmla="*/ 393 w 634"/>
                <a:gd name="T75" fmla="*/ 1907 h 1981"/>
                <a:gd name="T76" fmla="*/ 408 w 634"/>
                <a:gd name="T77" fmla="*/ 1859 h 1981"/>
                <a:gd name="T78" fmla="*/ 419 w 634"/>
                <a:gd name="T79" fmla="*/ 1848 h 1981"/>
                <a:gd name="T80" fmla="*/ 454 w 634"/>
                <a:gd name="T81" fmla="*/ 1491 h 1981"/>
                <a:gd name="T82" fmla="*/ 469 w 634"/>
                <a:gd name="T83" fmla="*/ 1312 h 1981"/>
                <a:gd name="T84" fmla="*/ 509 w 634"/>
                <a:gd name="T85" fmla="*/ 1131 h 1981"/>
                <a:gd name="T86" fmla="*/ 523 w 634"/>
                <a:gd name="T87" fmla="*/ 1084 h 1981"/>
                <a:gd name="T88" fmla="*/ 538 w 634"/>
                <a:gd name="T89" fmla="*/ 687 h 1981"/>
                <a:gd name="T90" fmla="*/ 598 w 634"/>
                <a:gd name="T91" fmla="*/ 390 h 1981"/>
                <a:gd name="T92" fmla="*/ 593 w 634"/>
                <a:gd name="T93" fmla="*/ 201 h 1981"/>
                <a:gd name="T94" fmla="*/ 625 w 634"/>
                <a:gd name="T95" fmla="*/ 91 h 1981"/>
                <a:gd name="T96" fmla="*/ 617 w 634"/>
                <a:gd name="T97" fmla="*/ 70 h 1981"/>
                <a:gd name="T98" fmla="*/ 604 w 634"/>
                <a:gd name="T99" fmla="*/ 31 h 1981"/>
                <a:gd name="T100" fmla="*/ 580 w 634"/>
                <a:gd name="T101" fmla="*/ 76 h 1981"/>
                <a:gd name="T102" fmla="*/ 567 w 634"/>
                <a:gd name="T103" fmla="*/ 13 h 1981"/>
                <a:gd name="T104" fmla="*/ 554 w 634"/>
                <a:gd name="T105" fmla="*/ 83 h 1981"/>
                <a:gd name="T106" fmla="*/ 533 w 634"/>
                <a:gd name="T107" fmla="*/ 33 h 1981"/>
                <a:gd name="T108" fmla="*/ 528 w 634"/>
                <a:gd name="T109" fmla="*/ 122 h 1981"/>
                <a:gd name="T110" fmla="*/ 516 w 634"/>
                <a:gd name="T111" fmla="*/ 119 h 1981"/>
                <a:gd name="T112" fmla="*/ 479 w 634"/>
                <a:gd name="T113" fmla="*/ 116 h 1981"/>
                <a:gd name="T114" fmla="*/ 537 w 634"/>
                <a:gd name="T115" fmla="*/ 170 h 1981"/>
                <a:gd name="T116" fmla="*/ 510 w 634"/>
                <a:gd name="T117" fmla="*/ 421 h 1981"/>
                <a:gd name="T118" fmla="*/ 461 w 634"/>
                <a:gd name="T119" fmla="*/ 469 h 1981"/>
                <a:gd name="T120" fmla="*/ 499 w 634"/>
                <a:gd name="T121" fmla="*/ 414 h 1981"/>
                <a:gd name="T122" fmla="*/ 502 w 634"/>
                <a:gd name="T123" fmla="*/ 308 h 1981"/>
                <a:gd name="T124" fmla="*/ 424 w 634"/>
                <a:gd name="T125" fmla="*/ 241 h 19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34" h="1981">
                  <a:moveTo>
                    <a:pt x="424" y="241"/>
                  </a:moveTo>
                  <a:lnTo>
                    <a:pt x="424" y="241"/>
                  </a:lnTo>
                  <a:lnTo>
                    <a:pt x="398" y="233"/>
                  </a:lnTo>
                  <a:lnTo>
                    <a:pt x="375" y="226"/>
                  </a:lnTo>
                  <a:lnTo>
                    <a:pt x="375" y="226"/>
                  </a:lnTo>
                  <a:lnTo>
                    <a:pt x="362" y="227"/>
                  </a:lnTo>
                  <a:lnTo>
                    <a:pt x="351" y="230"/>
                  </a:lnTo>
                  <a:lnTo>
                    <a:pt x="345" y="231"/>
                  </a:lnTo>
                  <a:lnTo>
                    <a:pt x="345" y="231"/>
                  </a:lnTo>
                  <a:lnTo>
                    <a:pt x="339" y="236"/>
                  </a:lnTo>
                  <a:lnTo>
                    <a:pt x="329" y="245"/>
                  </a:lnTo>
                  <a:lnTo>
                    <a:pt x="315" y="256"/>
                  </a:lnTo>
                  <a:lnTo>
                    <a:pt x="315" y="256"/>
                  </a:lnTo>
                  <a:lnTo>
                    <a:pt x="315" y="267"/>
                  </a:lnTo>
                  <a:lnTo>
                    <a:pt x="315" y="276"/>
                  </a:lnTo>
                  <a:lnTo>
                    <a:pt x="315" y="281"/>
                  </a:lnTo>
                  <a:lnTo>
                    <a:pt x="315" y="281"/>
                  </a:lnTo>
                  <a:lnTo>
                    <a:pt x="315" y="282"/>
                  </a:lnTo>
                  <a:lnTo>
                    <a:pt x="314" y="284"/>
                  </a:lnTo>
                  <a:lnTo>
                    <a:pt x="310" y="289"/>
                  </a:lnTo>
                  <a:lnTo>
                    <a:pt x="307" y="295"/>
                  </a:lnTo>
                  <a:lnTo>
                    <a:pt x="306" y="298"/>
                  </a:lnTo>
                  <a:lnTo>
                    <a:pt x="306" y="300"/>
                  </a:lnTo>
                  <a:lnTo>
                    <a:pt x="306" y="300"/>
                  </a:lnTo>
                  <a:lnTo>
                    <a:pt x="306" y="304"/>
                  </a:lnTo>
                  <a:lnTo>
                    <a:pt x="306" y="308"/>
                  </a:lnTo>
                  <a:lnTo>
                    <a:pt x="306" y="314"/>
                  </a:lnTo>
                  <a:lnTo>
                    <a:pt x="306" y="325"/>
                  </a:lnTo>
                  <a:lnTo>
                    <a:pt x="306" y="325"/>
                  </a:lnTo>
                  <a:lnTo>
                    <a:pt x="306" y="352"/>
                  </a:lnTo>
                  <a:lnTo>
                    <a:pt x="306" y="365"/>
                  </a:lnTo>
                  <a:lnTo>
                    <a:pt x="306" y="365"/>
                  </a:lnTo>
                  <a:lnTo>
                    <a:pt x="304" y="365"/>
                  </a:lnTo>
                  <a:lnTo>
                    <a:pt x="302" y="367"/>
                  </a:lnTo>
                  <a:lnTo>
                    <a:pt x="301" y="370"/>
                  </a:lnTo>
                  <a:lnTo>
                    <a:pt x="301" y="370"/>
                  </a:lnTo>
                  <a:lnTo>
                    <a:pt x="299" y="376"/>
                  </a:lnTo>
                  <a:lnTo>
                    <a:pt x="298" y="385"/>
                  </a:lnTo>
                  <a:lnTo>
                    <a:pt x="298" y="395"/>
                  </a:lnTo>
                  <a:lnTo>
                    <a:pt x="299" y="397"/>
                  </a:lnTo>
                  <a:lnTo>
                    <a:pt x="301" y="400"/>
                  </a:lnTo>
                  <a:lnTo>
                    <a:pt x="301" y="400"/>
                  </a:lnTo>
                  <a:lnTo>
                    <a:pt x="303" y="403"/>
                  </a:lnTo>
                  <a:lnTo>
                    <a:pt x="304" y="407"/>
                  </a:lnTo>
                  <a:lnTo>
                    <a:pt x="306" y="419"/>
                  </a:lnTo>
                  <a:lnTo>
                    <a:pt x="306" y="419"/>
                  </a:lnTo>
                  <a:lnTo>
                    <a:pt x="307" y="428"/>
                  </a:lnTo>
                  <a:lnTo>
                    <a:pt x="309" y="438"/>
                  </a:lnTo>
                  <a:lnTo>
                    <a:pt x="312" y="448"/>
                  </a:lnTo>
                  <a:lnTo>
                    <a:pt x="312" y="452"/>
                  </a:lnTo>
                  <a:lnTo>
                    <a:pt x="310" y="454"/>
                  </a:lnTo>
                  <a:lnTo>
                    <a:pt x="310" y="454"/>
                  </a:lnTo>
                  <a:lnTo>
                    <a:pt x="309" y="455"/>
                  </a:lnTo>
                  <a:lnTo>
                    <a:pt x="307" y="454"/>
                  </a:lnTo>
                  <a:lnTo>
                    <a:pt x="301" y="452"/>
                  </a:lnTo>
                  <a:lnTo>
                    <a:pt x="281" y="439"/>
                  </a:lnTo>
                  <a:lnTo>
                    <a:pt x="261" y="426"/>
                  </a:lnTo>
                  <a:lnTo>
                    <a:pt x="251" y="419"/>
                  </a:lnTo>
                  <a:lnTo>
                    <a:pt x="251" y="419"/>
                  </a:lnTo>
                  <a:lnTo>
                    <a:pt x="249" y="417"/>
                  </a:lnTo>
                  <a:lnTo>
                    <a:pt x="245" y="412"/>
                  </a:lnTo>
                  <a:lnTo>
                    <a:pt x="235" y="397"/>
                  </a:lnTo>
                  <a:lnTo>
                    <a:pt x="221" y="375"/>
                  </a:lnTo>
                  <a:lnTo>
                    <a:pt x="221" y="375"/>
                  </a:lnTo>
                  <a:lnTo>
                    <a:pt x="210" y="303"/>
                  </a:lnTo>
                  <a:lnTo>
                    <a:pt x="202" y="253"/>
                  </a:lnTo>
                  <a:lnTo>
                    <a:pt x="198" y="237"/>
                  </a:lnTo>
                  <a:lnTo>
                    <a:pt x="197" y="231"/>
                  </a:lnTo>
                  <a:lnTo>
                    <a:pt x="197" y="231"/>
                  </a:lnTo>
                  <a:lnTo>
                    <a:pt x="195" y="230"/>
                  </a:lnTo>
                  <a:lnTo>
                    <a:pt x="195" y="227"/>
                  </a:lnTo>
                  <a:lnTo>
                    <a:pt x="195" y="219"/>
                  </a:lnTo>
                  <a:lnTo>
                    <a:pt x="197" y="206"/>
                  </a:lnTo>
                  <a:lnTo>
                    <a:pt x="182" y="201"/>
                  </a:lnTo>
                  <a:lnTo>
                    <a:pt x="187" y="171"/>
                  </a:lnTo>
                  <a:lnTo>
                    <a:pt x="187" y="171"/>
                  </a:lnTo>
                  <a:lnTo>
                    <a:pt x="198" y="171"/>
                  </a:lnTo>
                  <a:lnTo>
                    <a:pt x="208" y="170"/>
                  </a:lnTo>
                  <a:lnTo>
                    <a:pt x="213" y="169"/>
                  </a:lnTo>
                  <a:lnTo>
                    <a:pt x="216" y="166"/>
                  </a:lnTo>
                  <a:lnTo>
                    <a:pt x="216" y="166"/>
                  </a:lnTo>
                  <a:lnTo>
                    <a:pt x="223" y="163"/>
                  </a:lnTo>
                  <a:lnTo>
                    <a:pt x="229" y="160"/>
                  </a:lnTo>
                  <a:lnTo>
                    <a:pt x="234" y="159"/>
                  </a:lnTo>
                  <a:lnTo>
                    <a:pt x="241" y="157"/>
                  </a:lnTo>
                  <a:lnTo>
                    <a:pt x="241" y="157"/>
                  </a:lnTo>
                  <a:lnTo>
                    <a:pt x="245" y="155"/>
                  </a:lnTo>
                  <a:lnTo>
                    <a:pt x="250" y="154"/>
                  </a:lnTo>
                  <a:lnTo>
                    <a:pt x="260" y="154"/>
                  </a:lnTo>
                  <a:lnTo>
                    <a:pt x="263" y="154"/>
                  </a:lnTo>
                  <a:lnTo>
                    <a:pt x="266" y="153"/>
                  </a:lnTo>
                  <a:lnTo>
                    <a:pt x="267" y="150"/>
                  </a:lnTo>
                  <a:lnTo>
                    <a:pt x="266" y="147"/>
                  </a:lnTo>
                  <a:lnTo>
                    <a:pt x="266" y="147"/>
                  </a:lnTo>
                  <a:lnTo>
                    <a:pt x="263" y="140"/>
                  </a:lnTo>
                  <a:lnTo>
                    <a:pt x="263" y="139"/>
                  </a:lnTo>
                  <a:lnTo>
                    <a:pt x="262" y="138"/>
                  </a:lnTo>
                  <a:lnTo>
                    <a:pt x="258" y="138"/>
                  </a:lnTo>
                  <a:lnTo>
                    <a:pt x="246" y="137"/>
                  </a:lnTo>
                  <a:lnTo>
                    <a:pt x="246" y="137"/>
                  </a:lnTo>
                  <a:lnTo>
                    <a:pt x="232" y="136"/>
                  </a:lnTo>
                  <a:lnTo>
                    <a:pt x="223" y="136"/>
                  </a:lnTo>
                  <a:lnTo>
                    <a:pt x="216" y="137"/>
                  </a:lnTo>
                  <a:lnTo>
                    <a:pt x="216" y="137"/>
                  </a:lnTo>
                  <a:lnTo>
                    <a:pt x="216" y="131"/>
                  </a:lnTo>
                  <a:lnTo>
                    <a:pt x="216" y="117"/>
                  </a:lnTo>
                  <a:lnTo>
                    <a:pt x="216" y="117"/>
                  </a:lnTo>
                  <a:lnTo>
                    <a:pt x="220" y="101"/>
                  </a:lnTo>
                  <a:lnTo>
                    <a:pt x="228" y="74"/>
                  </a:lnTo>
                  <a:lnTo>
                    <a:pt x="232" y="49"/>
                  </a:lnTo>
                  <a:lnTo>
                    <a:pt x="232" y="40"/>
                  </a:lnTo>
                  <a:lnTo>
                    <a:pt x="232" y="39"/>
                  </a:lnTo>
                  <a:lnTo>
                    <a:pt x="231" y="38"/>
                  </a:lnTo>
                  <a:lnTo>
                    <a:pt x="231" y="38"/>
                  </a:lnTo>
                  <a:lnTo>
                    <a:pt x="228" y="38"/>
                  </a:lnTo>
                  <a:lnTo>
                    <a:pt x="225" y="38"/>
                  </a:lnTo>
                  <a:lnTo>
                    <a:pt x="223" y="40"/>
                  </a:lnTo>
                  <a:lnTo>
                    <a:pt x="221" y="43"/>
                  </a:lnTo>
                  <a:lnTo>
                    <a:pt x="221" y="43"/>
                  </a:lnTo>
                  <a:lnTo>
                    <a:pt x="211" y="70"/>
                  </a:lnTo>
                  <a:lnTo>
                    <a:pt x="205" y="83"/>
                  </a:lnTo>
                  <a:lnTo>
                    <a:pt x="203" y="87"/>
                  </a:lnTo>
                  <a:lnTo>
                    <a:pt x="202" y="88"/>
                  </a:lnTo>
                  <a:lnTo>
                    <a:pt x="202" y="87"/>
                  </a:lnTo>
                  <a:lnTo>
                    <a:pt x="202" y="87"/>
                  </a:lnTo>
                  <a:lnTo>
                    <a:pt x="202" y="82"/>
                  </a:lnTo>
                  <a:lnTo>
                    <a:pt x="203" y="72"/>
                  </a:lnTo>
                  <a:lnTo>
                    <a:pt x="206" y="46"/>
                  </a:lnTo>
                  <a:lnTo>
                    <a:pt x="208" y="33"/>
                  </a:lnTo>
                  <a:lnTo>
                    <a:pt x="209" y="21"/>
                  </a:lnTo>
                  <a:lnTo>
                    <a:pt x="209" y="13"/>
                  </a:lnTo>
                  <a:lnTo>
                    <a:pt x="208" y="9"/>
                  </a:lnTo>
                  <a:lnTo>
                    <a:pt x="206" y="8"/>
                  </a:lnTo>
                  <a:lnTo>
                    <a:pt x="206" y="8"/>
                  </a:lnTo>
                  <a:lnTo>
                    <a:pt x="197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192" y="3"/>
                  </a:lnTo>
                  <a:lnTo>
                    <a:pt x="192" y="3"/>
                  </a:lnTo>
                  <a:lnTo>
                    <a:pt x="184" y="46"/>
                  </a:lnTo>
                  <a:lnTo>
                    <a:pt x="180" y="72"/>
                  </a:lnTo>
                  <a:lnTo>
                    <a:pt x="178" y="80"/>
                  </a:lnTo>
                  <a:lnTo>
                    <a:pt x="177" y="82"/>
                  </a:lnTo>
                  <a:lnTo>
                    <a:pt x="177" y="82"/>
                  </a:lnTo>
                  <a:lnTo>
                    <a:pt x="176" y="78"/>
                  </a:lnTo>
                  <a:lnTo>
                    <a:pt x="174" y="70"/>
                  </a:lnTo>
                  <a:lnTo>
                    <a:pt x="172" y="45"/>
                  </a:lnTo>
                  <a:lnTo>
                    <a:pt x="169" y="20"/>
                  </a:lnTo>
                  <a:lnTo>
                    <a:pt x="168" y="12"/>
                  </a:lnTo>
                  <a:lnTo>
                    <a:pt x="167" y="8"/>
                  </a:lnTo>
                  <a:lnTo>
                    <a:pt x="167" y="8"/>
                  </a:lnTo>
                  <a:lnTo>
                    <a:pt x="166" y="8"/>
                  </a:lnTo>
                  <a:lnTo>
                    <a:pt x="164" y="8"/>
                  </a:lnTo>
                  <a:lnTo>
                    <a:pt x="161" y="9"/>
                  </a:lnTo>
                  <a:lnTo>
                    <a:pt x="157" y="13"/>
                  </a:lnTo>
                  <a:lnTo>
                    <a:pt x="157" y="13"/>
                  </a:lnTo>
                  <a:lnTo>
                    <a:pt x="153" y="49"/>
                  </a:lnTo>
                  <a:lnTo>
                    <a:pt x="150" y="74"/>
                  </a:lnTo>
                  <a:lnTo>
                    <a:pt x="148" y="81"/>
                  </a:lnTo>
                  <a:lnTo>
                    <a:pt x="147" y="82"/>
                  </a:lnTo>
                  <a:lnTo>
                    <a:pt x="147" y="82"/>
                  </a:lnTo>
                  <a:lnTo>
                    <a:pt x="147" y="82"/>
                  </a:lnTo>
                  <a:lnTo>
                    <a:pt x="136" y="54"/>
                  </a:lnTo>
                  <a:lnTo>
                    <a:pt x="129" y="38"/>
                  </a:lnTo>
                  <a:lnTo>
                    <a:pt x="125" y="33"/>
                  </a:lnTo>
                  <a:lnTo>
                    <a:pt x="124" y="33"/>
                  </a:lnTo>
                  <a:lnTo>
                    <a:pt x="122" y="33"/>
                  </a:lnTo>
                  <a:lnTo>
                    <a:pt x="122" y="33"/>
                  </a:lnTo>
                  <a:lnTo>
                    <a:pt x="121" y="35"/>
                  </a:lnTo>
                  <a:lnTo>
                    <a:pt x="120" y="39"/>
                  </a:lnTo>
                  <a:lnTo>
                    <a:pt x="121" y="49"/>
                  </a:lnTo>
                  <a:lnTo>
                    <a:pt x="122" y="59"/>
                  </a:lnTo>
                  <a:lnTo>
                    <a:pt x="122" y="62"/>
                  </a:lnTo>
                  <a:lnTo>
                    <a:pt x="122" y="62"/>
                  </a:lnTo>
                  <a:lnTo>
                    <a:pt x="122" y="66"/>
                  </a:lnTo>
                  <a:lnTo>
                    <a:pt x="124" y="75"/>
                  </a:lnTo>
                  <a:lnTo>
                    <a:pt x="127" y="92"/>
                  </a:lnTo>
                  <a:lnTo>
                    <a:pt x="127" y="92"/>
                  </a:lnTo>
                  <a:lnTo>
                    <a:pt x="126" y="105"/>
                  </a:lnTo>
                  <a:lnTo>
                    <a:pt x="124" y="126"/>
                  </a:lnTo>
                  <a:lnTo>
                    <a:pt x="122" y="148"/>
                  </a:lnTo>
                  <a:lnTo>
                    <a:pt x="121" y="157"/>
                  </a:lnTo>
                  <a:lnTo>
                    <a:pt x="122" y="162"/>
                  </a:lnTo>
                  <a:lnTo>
                    <a:pt x="122" y="162"/>
                  </a:lnTo>
                  <a:lnTo>
                    <a:pt x="125" y="168"/>
                  </a:lnTo>
                  <a:lnTo>
                    <a:pt x="126" y="175"/>
                  </a:lnTo>
                  <a:lnTo>
                    <a:pt x="127" y="181"/>
                  </a:lnTo>
                  <a:lnTo>
                    <a:pt x="127" y="181"/>
                  </a:lnTo>
                  <a:lnTo>
                    <a:pt x="125" y="189"/>
                  </a:lnTo>
                  <a:lnTo>
                    <a:pt x="122" y="194"/>
                  </a:lnTo>
                  <a:lnTo>
                    <a:pt x="120" y="195"/>
                  </a:lnTo>
                  <a:lnTo>
                    <a:pt x="117" y="196"/>
                  </a:lnTo>
                  <a:lnTo>
                    <a:pt x="117" y="196"/>
                  </a:lnTo>
                  <a:lnTo>
                    <a:pt x="116" y="199"/>
                  </a:lnTo>
                  <a:lnTo>
                    <a:pt x="115" y="205"/>
                  </a:lnTo>
                  <a:lnTo>
                    <a:pt x="115" y="225"/>
                  </a:lnTo>
                  <a:lnTo>
                    <a:pt x="116" y="288"/>
                  </a:lnTo>
                  <a:lnTo>
                    <a:pt x="120" y="350"/>
                  </a:lnTo>
                  <a:lnTo>
                    <a:pt x="122" y="380"/>
                  </a:lnTo>
                  <a:lnTo>
                    <a:pt x="122" y="380"/>
                  </a:lnTo>
                  <a:lnTo>
                    <a:pt x="130" y="436"/>
                  </a:lnTo>
                  <a:lnTo>
                    <a:pt x="137" y="484"/>
                  </a:lnTo>
                  <a:lnTo>
                    <a:pt x="142" y="507"/>
                  </a:lnTo>
                  <a:lnTo>
                    <a:pt x="147" y="529"/>
                  </a:lnTo>
                  <a:lnTo>
                    <a:pt x="147" y="529"/>
                  </a:lnTo>
                  <a:lnTo>
                    <a:pt x="153" y="546"/>
                  </a:lnTo>
                  <a:lnTo>
                    <a:pt x="159" y="562"/>
                  </a:lnTo>
                  <a:lnTo>
                    <a:pt x="167" y="574"/>
                  </a:lnTo>
                  <a:lnTo>
                    <a:pt x="173" y="584"/>
                  </a:lnTo>
                  <a:lnTo>
                    <a:pt x="183" y="600"/>
                  </a:lnTo>
                  <a:lnTo>
                    <a:pt x="185" y="604"/>
                  </a:lnTo>
                  <a:lnTo>
                    <a:pt x="187" y="608"/>
                  </a:lnTo>
                  <a:lnTo>
                    <a:pt x="187" y="608"/>
                  </a:lnTo>
                  <a:lnTo>
                    <a:pt x="188" y="618"/>
                  </a:lnTo>
                  <a:lnTo>
                    <a:pt x="193" y="639"/>
                  </a:lnTo>
                  <a:lnTo>
                    <a:pt x="206" y="700"/>
                  </a:lnTo>
                  <a:lnTo>
                    <a:pt x="226" y="786"/>
                  </a:lnTo>
                  <a:lnTo>
                    <a:pt x="226" y="786"/>
                  </a:lnTo>
                  <a:lnTo>
                    <a:pt x="192" y="886"/>
                  </a:lnTo>
                  <a:lnTo>
                    <a:pt x="166" y="957"/>
                  </a:lnTo>
                  <a:lnTo>
                    <a:pt x="152" y="1000"/>
                  </a:lnTo>
                  <a:lnTo>
                    <a:pt x="152" y="1000"/>
                  </a:lnTo>
                  <a:lnTo>
                    <a:pt x="143" y="1032"/>
                  </a:lnTo>
                  <a:lnTo>
                    <a:pt x="137" y="1049"/>
                  </a:lnTo>
                  <a:lnTo>
                    <a:pt x="157" y="1054"/>
                  </a:lnTo>
                  <a:lnTo>
                    <a:pt x="157" y="1054"/>
                  </a:lnTo>
                  <a:lnTo>
                    <a:pt x="145" y="1181"/>
                  </a:lnTo>
                  <a:lnTo>
                    <a:pt x="132" y="1327"/>
                  </a:lnTo>
                  <a:lnTo>
                    <a:pt x="132" y="1327"/>
                  </a:lnTo>
                  <a:lnTo>
                    <a:pt x="132" y="1388"/>
                  </a:lnTo>
                  <a:lnTo>
                    <a:pt x="135" y="1499"/>
                  </a:lnTo>
                  <a:lnTo>
                    <a:pt x="137" y="1611"/>
                  </a:lnTo>
                  <a:lnTo>
                    <a:pt x="137" y="1669"/>
                  </a:lnTo>
                  <a:lnTo>
                    <a:pt x="137" y="1669"/>
                  </a:lnTo>
                  <a:lnTo>
                    <a:pt x="132" y="1710"/>
                  </a:lnTo>
                  <a:lnTo>
                    <a:pt x="125" y="1778"/>
                  </a:lnTo>
                  <a:lnTo>
                    <a:pt x="112" y="1872"/>
                  </a:lnTo>
                  <a:lnTo>
                    <a:pt x="122" y="1872"/>
                  </a:lnTo>
                  <a:lnTo>
                    <a:pt x="122" y="1872"/>
                  </a:lnTo>
                  <a:lnTo>
                    <a:pt x="103" y="1887"/>
                  </a:lnTo>
                  <a:lnTo>
                    <a:pt x="85" y="1900"/>
                  </a:lnTo>
                  <a:lnTo>
                    <a:pt x="73" y="1907"/>
                  </a:lnTo>
                  <a:lnTo>
                    <a:pt x="73" y="1907"/>
                  </a:lnTo>
                  <a:lnTo>
                    <a:pt x="57" y="1913"/>
                  </a:lnTo>
                  <a:lnTo>
                    <a:pt x="33" y="1922"/>
                  </a:lnTo>
                  <a:lnTo>
                    <a:pt x="3" y="1932"/>
                  </a:lnTo>
                  <a:lnTo>
                    <a:pt x="3" y="1932"/>
                  </a:lnTo>
                  <a:lnTo>
                    <a:pt x="2" y="1936"/>
                  </a:lnTo>
                  <a:lnTo>
                    <a:pt x="0" y="1946"/>
                  </a:lnTo>
                  <a:lnTo>
                    <a:pt x="0" y="1951"/>
                  </a:lnTo>
                  <a:lnTo>
                    <a:pt x="0" y="1957"/>
                  </a:lnTo>
                  <a:lnTo>
                    <a:pt x="1" y="1962"/>
                  </a:lnTo>
                  <a:lnTo>
                    <a:pt x="3" y="1967"/>
                  </a:lnTo>
                  <a:lnTo>
                    <a:pt x="3" y="1967"/>
                  </a:lnTo>
                  <a:lnTo>
                    <a:pt x="8" y="1970"/>
                  </a:lnTo>
                  <a:lnTo>
                    <a:pt x="17" y="1974"/>
                  </a:lnTo>
                  <a:lnTo>
                    <a:pt x="27" y="1977"/>
                  </a:lnTo>
                  <a:lnTo>
                    <a:pt x="39" y="1979"/>
                  </a:lnTo>
                  <a:lnTo>
                    <a:pt x="60" y="1981"/>
                  </a:lnTo>
                  <a:lnTo>
                    <a:pt x="68" y="1981"/>
                  </a:lnTo>
                  <a:lnTo>
                    <a:pt x="73" y="1981"/>
                  </a:lnTo>
                  <a:lnTo>
                    <a:pt x="73" y="1981"/>
                  </a:lnTo>
                  <a:lnTo>
                    <a:pt x="79" y="1980"/>
                  </a:lnTo>
                  <a:lnTo>
                    <a:pt x="90" y="1980"/>
                  </a:lnTo>
                  <a:lnTo>
                    <a:pt x="121" y="1979"/>
                  </a:lnTo>
                  <a:lnTo>
                    <a:pt x="156" y="1979"/>
                  </a:lnTo>
                  <a:lnTo>
                    <a:pt x="168" y="1978"/>
                  </a:lnTo>
                  <a:lnTo>
                    <a:pt x="177" y="1977"/>
                  </a:lnTo>
                  <a:lnTo>
                    <a:pt x="177" y="1977"/>
                  </a:lnTo>
                  <a:lnTo>
                    <a:pt x="194" y="1973"/>
                  </a:lnTo>
                  <a:lnTo>
                    <a:pt x="220" y="1970"/>
                  </a:lnTo>
                  <a:lnTo>
                    <a:pt x="251" y="1967"/>
                  </a:lnTo>
                  <a:lnTo>
                    <a:pt x="251" y="1967"/>
                  </a:lnTo>
                  <a:lnTo>
                    <a:pt x="252" y="1967"/>
                  </a:lnTo>
                  <a:lnTo>
                    <a:pt x="255" y="1964"/>
                  </a:lnTo>
                  <a:lnTo>
                    <a:pt x="256" y="1958"/>
                  </a:lnTo>
                  <a:lnTo>
                    <a:pt x="256" y="1953"/>
                  </a:lnTo>
                  <a:lnTo>
                    <a:pt x="256" y="1947"/>
                  </a:lnTo>
                  <a:lnTo>
                    <a:pt x="256" y="1947"/>
                  </a:lnTo>
                  <a:lnTo>
                    <a:pt x="251" y="1907"/>
                  </a:lnTo>
                  <a:lnTo>
                    <a:pt x="251" y="1907"/>
                  </a:lnTo>
                  <a:lnTo>
                    <a:pt x="256" y="1906"/>
                  </a:lnTo>
                  <a:lnTo>
                    <a:pt x="260" y="1903"/>
                  </a:lnTo>
                  <a:lnTo>
                    <a:pt x="261" y="1903"/>
                  </a:lnTo>
                  <a:lnTo>
                    <a:pt x="261" y="1902"/>
                  </a:lnTo>
                  <a:lnTo>
                    <a:pt x="261" y="1902"/>
                  </a:lnTo>
                  <a:lnTo>
                    <a:pt x="263" y="1860"/>
                  </a:lnTo>
                  <a:lnTo>
                    <a:pt x="270" y="1765"/>
                  </a:lnTo>
                  <a:lnTo>
                    <a:pt x="278" y="1662"/>
                  </a:lnTo>
                  <a:lnTo>
                    <a:pt x="282" y="1621"/>
                  </a:lnTo>
                  <a:lnTo>
                    <a:pt x="286" y="1595"/>
                  </a:lnTo>
                  <a:lnTo>
                    <a:pt x="286" y="1595"/>
                  </a:lnTo>
                  <a:lnTo>
                    <a:pt x="288" y="1569"/>
                  </a:lnTo>
                  <a:lnTo>
                    <a:pt x="291" y="1529"/>
                  </a:lnTo>
                  <a:lnTo>
                    <a:pt x="296" y="1429"/>
                  </a:lnTo>
                  <a:lnTo>
                    <a:pt x="298" y="1341"/>
                  </a:lnTo>
                  <a:lnTo>
                    <a:pt x="299" y="1315"/>
                  </a:lnTo>
                  <a:lnTo>
                    <a:pt x="301" y="1308"/>
                  </a:lnTo>
                  <a:lnTo>
                    <a:pt x="301" y="1307"/>
                  </a:lnTo>
                  <a:lnTo>
                    <a:pt x="301" y="1307"/>
                  </a:lnTo>
                  <a:lnTo>
                    <a:pt x="301" y="1307"/>
                  </a:lnTo>
                  <a:lnTo>
                    <a:pt x="313" y="1385"/>
                  </a:lnTo>
                  <a:lnTo>
                    <a:pt x="320" y="1442"/>
                  </a:lnTo>
                  <a:lnTo>
                    <a:pt x="325" y="1486"/>
                  </a:lnTo>
                  <a:lnTo>
                    <a:pt x="325" y="1486"/>
                  </a:lnTo>
                  <a:lnTo>
                    <a:pt x="325" y="1512"/>
                  </a:lnTo>
                  <a:lnTo>
                    <a:pt x="324" y="1551"/>
                  </a:lnTo>
                  <a:lnTo>
                    <a:pt x="317" y="1657"/>
                  </a:lnTo>
                  <a:lnTo>
                    <a:pt x="309" y="1755"/>
                  </a:lnTo>
                  <a:lnTo>
                    <a:pt x="306" y="1798"/>
                  </a:lnTo>
                  <a:lnTo>
                    <a:pt x="306" y="1798"/>
                  </a:lnTo>
                  <a:lnTo>
                    <a:pt x="306" y="1802"/>
                  </a:lnTo>
                  <a:lnTo>
                    <a:pt x="306" y="1807"/>
                  </a:lnTo>
                  <a:lnTo>
                    <a:pt x="306" y="1813"/>
                  </a:lnTo>
                  <a:lnTo>
                    <a:pt x="306" y="1813"/>
                  </a:lnTo>
                  <a:lnTo>
                    <a:pt x="298" y="1818"/>
                  </a:lnTo>
                  <a:lnTo>
                    <a:pt x="291" y="1822"/>
                  </a:lnTo>
                  <a:lnTo>
                    <a:pt x="288" y="1823"/>
                  </a:lnTo>
                  <a:lnTo>
                    <a:pt x="286" y="1823"/>
                  </a:lnTo>
                  <a:lnTo>
                    <a:pt x="286" y="1823"/>
                  </a:lnTo>
                  <a:lnTo>
                    <a:pt x="284" y="1824"/>
                  </a:lnTo>
                  <a:lnTo>
                    <a:pt x="283" y="1827"/>
                  </a:lnTo>
                  <a:lnTo>
                    <a:pt x="282" y="1835"/>
                  </a:lnTo>
                  <a:lnTo>
                    <a:pt x="281" y="1853"/>
                  </a:lnTo>
                  <a:lnTo>
                    <a:pt x="281" y="1853"/>
                  </a:lnTo>
                  <a:lnTo>
                    <a:pt x="280" y="1861"/>
                  </a:lnTo>
                  <a:lnTo>
                    <a:pt x="280" y="1865"/>
                  </a:lnTo>
                  <a:lnTo>
                    <a:pt x="281" y="1867"/>
                  </a:lnTo>
                  <a:lnTo>
                    <a:pt x="281" y="1867"/>
                  </a:lnTo>
                  <a:lnTo>
                    <a:pt x="291" y="1875"/>
                  </a:lnTo>
                  <a:lnTo>
                    <a:pt x="297" y="1880"/>
                  </a:lnTo>
                  <a:lnTo>
                    <a:pt x="301" y="1882"/>
                  </a:lnTo>
                  <a:lnTo>
                    <a:pt x="301" y="1882"/>
                  </a:lnTo>
                  <a:lnTo>
                    <a:pt x="329" y="1895"/>
                  </a:lnTo>
                  <a:lnTo>
                    <a:pt x="348" y="1903"/>
                  </a:lnTo>
                  <a:lnTo>
                    <a:pt x="355" y="1906"/>
                  </a:lnTo>
                  <a:lnTo>
                    <a:pt x="360" y="1907"/>
                  </a:lnTo>
                  <a:lnTo>
                    <a:pt x="360" y="1907"/>
                  </a:lnTo>
                  <a:lnTo>
                    <a:pt x="370" y="1908"/>
                  </a:lnTo>
                  <a:lnTo>
                    <a:pt x="382" y="1908"/>
                  </a:lnTo>
                  <a:lnTo>
                    <a:pt x="387" y="1908"/>
                  </a:lnTo>
                  <a:lnTo>
                    <a:pt x="393" y="1907"/>
                  </a:lnTo>
                  <a:lnTo>
                    <a:pt x="397" y="1906"/>
                  </a:lnTo>
                  <a:lnTo>
                    <a:pt x="400" y="1902"/>
                  </a:lnTo>
                  <a:lnTo>
                    <a:pt x="400" y="1902"/>
                  </a:lnTo>
                  <a:lnTo>
                    <a:pt x="403" y="1895"/>
                  </a:lnTo>
                  <a:lnTo>
                    <a:pt x="407" y="1887"/>
                  </a:lnTo>
                  <a:lnTo>
                    <a:pt x="409" y="1880"/>
                  </a:lnTo>
                  <a:lnTo>
                    <a:pt x="409" y="1872"/>
                  </a:lnTo>
                  <a:lnTo>
                    <a:pt x="409" y="1872"/>
                  </a:lnTo>
                  <a:lnTo>
                    <a:pt x="408" y="1859"/>
                  </a:lnTo>
                  <a:lnTo>
                    <a:pt x="408" y="1854"/>
                  </a:lnTo>
                  <a:lnTo>
                    <a:pt x="409" y="1853"/>
                  </a:lnTo>
                  <a:lnTo>
                    <a:pt x="409" y="1853"/>
                  </a:lnTo>
                  <a:lnTo>
                    <a:pt x="412" y="1854"/>
                  </a:lnTo>
                  <a:lnTo>
                    <a:pt x="413" y="1855"/>
                  </a:lnTo>
                  <a:lnTo>
                    <a:pt x="414" y="1855"/>
                  </a:lnTo>
                  <a:lnTo>
                    <a:pt x="416" y="1854"/>
                  </a:lnTo>
                  <a:lnTo>
                    <a:pt x="419" y="1848"/>
                  </a:lnTo>
                  <a:lnTo>
                    <a:pt x="419" y="1848"/>
                  </a:lnTo>
                  <a:lnTo>
                    <a:pt x="422" y="1833"/>
                  </a:lnTo>
                  <a:lnTo>
                    <a:pt x="427" y="1800"/>
                  </a:lnTo>
                  <a:lnTo>
                    <a:pt x="439" y="1703"/>
                  </a:lnTo>
                  <a:lnTo>
                    <a:pt x="445" y="1648"/>
                  </a:lnTo>
                  <a:lnTo>
                    <a:pt x="450" y="1595"/>
                  </a:lnTo>
                  <a:lnTo>
                    <a:pt x="454" y="1549"/>
                  </a:lnTo>
                  <a:lnTo>
                    <a:pt x="454" y="1515"/>
                  </a:lnTo>
                  <a:lnTo>
                    <a:pt x="454" y="1515"/>
                  </a:lnTo>
                  <a:lnTo>
                    <a:pt x="454" y="1491"/>
                  </a:lnTo>
                  <a:lnTo>
                    <a:pt x="454" y="1467"/>
                  </a:lnTo>
                  <a:lnTo>
                    <a:pt x="458" y="1426"/>
                  </a:lnTo>
                  <a:lnTo>
                    <a:pt x="461" y="1393"/>
                  </a:lnTo>
                  <a:lnTo>
                    <a:pt x="464" y="1367"/>
                  </a:lnTo>
                  <a:lnTo>
                    <a:pt x="464" y="1367"/>
                  </a:lnTo>
                  <a:lnTo>
                    <a:pt x="465" y="1347"/>
                  </a:lnTo>
                  <a:lnTo>
                    <a:pt x="466" y="1329"/>
                  </a:lnTo>
                  <a:lnTo>
                    <a:pt x="469" y="1312"/>
                  </a:lnTo>
                  <a:lnTo>
                    <a:pt x="469" y="1312"/>
                  </a:lnTo>
                  <a:lnTo>
                    <a:pt x="475" y="1293"/>
                  </a:lnTo>
                  <a:lnTo>
                    <a:pt x="489" y="1251"/>
                  </a:lnTo>
                  <a:lnTo>
                    <a:pt x="496" y="1226"/>
                  </a:lnTo>
                  <a:lnTo>
                    <a:pt x="502" y="1200"/>
                  </a:lnTo>
                  <a:lnTo>
                    <a:pt x="507" y="1178"/>
                  </a:lnTo>
                  <a:lnTo>
                    <a:pt x="509" y="1167"/>
                  </a:lnTo>
                  <a:lnTo>
                    <a:pt x="509" y="1158"/>
                  </a:lnTo>
                  <a:lnTo>
                    <a:pt x="509" y="1158"/>
                  </a:lnTo>
                  <a:lnTo>
                    <a:pt x="509" y="1131"/>
                  </a:lnTo>
                  <a:lnTo>
                    <a:pt x="509" y="1112"/>
                  </a:lnTo>
                  <a:lnTo>
                    <a:pt x="510" y="1103"/>
                  </a:lnTo>
                  <a:lnTo>
                    <a:pt x="509" y="1099"/>
                  </a:lnTo>
                  <a:lnTo>
                    <a:pt x="509" y="1099"/>
                  </a:lnTo>
                  <a:lnTo>
                    <a:pt x="509" y="1098"/>
                  </a:lnTo>
                  <a:lnTo>
                    <a:pt x="510" y="1095"/>
                  </a:lnTo>
                  <a:lnTo>
                    <a:pt x="515" y="1090"/>
                  </a:lnTo>
                  <a:lnTo>
                    <a:pt x="523" y="1084"/>
                  </a:lnTo>
                  <a:lnTo>
                    <a:pt x="523" y="1084"/>
                  </a:lnTo>
                  <a:lnTo>
                    <a:pt x="507" y="961"/>
                  </a:lnTo>
                  <a:lnTo>
                    <a:pt x="495" y="874"/>
                  </a:lnTo>
                  <a:lnTo>
                    <a:pt x="489" y="831"/>
                  </a:lnTo>
                  <a:lnTo>
                    <a:pt x="489" y="831"/>
                  </a:lnTo>
                  <a:lnTo>
                    <a:pt x="490" y="822"/>
                  </a:lnTo>
                  <a:lnTo>
                    <a:pt x="495" y="807"/>
                  </a:lnTo>
                  <a:lnTo>
                    <a:pt x="510" y="764"/>
                  </a:lnTo>
                  <a:lnTo>
                    <a:pt x="527" y="718"/>
                  </a:lnTo>
                  <a:lnTo>
                    <a:pt x="538" y="687"/>
                  </a:lnTo>
                  <a:lnTo>
                    <a:pt x="538" y="687"/>
                  </a:lnTo>
                  <a:lnTo>
                    <a:pt x="544" y="662"/>
                  </a:lnTo>
                  <a:lnTo>
                    <a:pt x="553" y="631"/>
                  </a:lnTo>
                  <a:lnTo>
                    <a:pt x="563" y="588"/>
                  </a:lnTo>
                  <a:lnTo>
                    <a:pt x="563" y="588"/>
                  </a:lnTo>
                  <a:lnTo>
                    <a:pt x="569" y="555"/>
                  </a:lnTo>
                  <a:lnTo>
                    <a:pt x="582" y="489"/>
                  </a:lnTo>
                  <a:lnTo>
                    <a:pt x="593" y="423"/>
                  </a:lnTo>
                  <a:lnTo>
                    <a:pt x="598" y="390"/>
                  </a:lnTo>
                  <a:lnTo>
                    <a:pt x="598" y="390"/>
                  </a:lnTo>
                  <a:lnTo>
                    <a:pt x="604" y="293"/>
                  </a:lnTo>
                  <a:lnTo>
                    <a:pt x="608" y="230"/>
                  </a:lnTo>
                  <a:lnTo>
                    <a:pt x="609" y="210"/>
                  </a:lnTo>
                  <a:lnTo>
                    <a:pt x="608" y="201"/>
                  </a:lnTo>
                  <a:lnTo>
                    <a:pt x="608" y="201"/>
                  </a:lnTo>
                  <a:lnTo>
                    <a:pt x="604" y="201"/>
                  </a:lnTo>
                  <a:lnTo>
                    <a:pt x="599" y="201"/>
                  </a:lnTo>
                  <a:lnTo>
                    <a:pt x="593" y="201"/>
                  </a:lnTo>
                  <a:lnTo>
                    <a:pt x="593" y="201"/>
                  </a:lnTo>
                  <a:lnTo>
                    <a:pt x="595" y="189"/>
                  </a:lnTo>
                  <a:lnTo>
                    <a:pt x="598" y="166"/>
                  </a:lnTo>
                  <a:lnTo>
                    <a:pt x="598" y="166"/>
                  </a:lnTo>
                  <a:lnTo>
                    <a:pt x="600" y="153"/>
                  </a:lnTo>
                  <a:lnTo>
                    <a:pt x="605" y="138"/>
                  </a:lnTo>
                  <a:lnTo>
                    <a:pt x="613" y="118"/>
                  </a:lnTo>
                  <a:lnTo>
                    <a:pt x="613" y="118"/>
                  </a:lnTo>
                  <a:lnTo>
                    <a:pt x="625" y="91"/>
                  </a:lnTo>
                  <a:lnTo>
                    <a:pt x="632" y="72"/>
                  </a:lnTo>
                  <a:lnTo>
                    <a:pt x="634" y="66"/>
                  </a:lnTo>
                  <a:lnTo>
                    <a:pt x="634" y="64"/>
                  </a:lnTo>
                  <a:lnTo>
                    <a:pt x="632" y="62"/>
                  </a:lnTo>
                  <a:lnTo>
                    <a:pt x="632" y="62"/>
                  </a:lnTo>
                  <a:lnTo>
                    <a:pt x="630" y="61"/>
                  </a:lnTo>
                  <a:lnTo>
                    <a:pt x="627" y="61"/>
                  </a:lnTo>
                  <a:lnTo>
                    <a:pt x="622" y="65"/>
                  </a:lnTo>
                  <a:lnTo>
                    <a:pt x="617" y="70"/>
                  </a:lnTo>
                  <a:lnTo>
                    <a:pt x="613" y="77"/>
                  </a:lnTo>
                  <a:lnTo>
                    <a:pt x="613" y="77"/>
                  </a:lnTo>
                  <a:lnTo>
                    <a:pt x="603" y="91"/>
                  </a:lnTo>
                  <a:lnTo>
                    <a:pt x="598" y="97"/>
                  </a:lnTo>
                  <a:lnTo>
                    <a:pt x="598" y="97"/>
                  </a:lnTo>
                  <a:lnTo>
                    <a:pt x="599" y="86"/>
                  </a:lnTo>
                  <a:lnTo>
                    <a:pt x="603" y="64"/>
                  </a:lnTo>
                  <a:lnTo>
                    <a:pt x="604" y="39"/>
                  </a:lnTo>
                  <a:lnTo>
                    <a:pt x="604" y="31"/>
                  </a:lnTo>
                  <a:lnTo>
                    <a:pt x="604" y="29"/>
                  </a:lnTo>
                  <a:lnTo>
                    <a:pt x="603" y="28"/>
                  </a:lnTo>
                  <a:lnTo>
                    <a:pt x="603" y="28"/>
                  </a:lnTo>
                  <a:lnTo>
                    <a:pt x="595" y="26"/>
                  </a:lnTo>
                  <a:lnTo>
                    <a:pt x="594" y="26"/>
                  </a:lnTo>
                  <a:lnTo>
                    <a:pt x="593" y="28"/>
                  </a:lnTo>
                  <a:lnTo>
                    <a:pt x="593" y="28"/>
                  </a:lnTo>
                  <a:lnTo>
                    <a:pt x="585" y="57"/>
                  </a:lnTo>
                  <a:lnTo>
                    <a:pt x="580" y="76"/>
                  </a:lnTo>
                  <a:lnTo>
                    <a:pt x="578" y="82"/>
                  </a:lnTo>
                  <a:lnTo>
                    <a:pt x="578" y="82"/>
                  </a:lnTo>
                  <a:lnTo>
                    <a:pt x="577" y="47"/>
                  </a:lnTo>
                  <a:lnTo>
                    <a:pt x="575" y="25"/>
                  </a:lnTo>
                  <a:lnTo>
                    <a:pt x="574" y="16"/>
                  </a:lnTo>
                  <a:lnTo>
                    <a:pt x="573" y="13"/>
                  </a:lnTo>
                  <a:lnTo>
                    <a:pt x="573" y="13"/>
                  </a:lnTo>
                  <a:lnTo>
                    <a:pt x="569" y="12"/>
                  </a:lnTo>
                  <a:lnTo>
                    <a:pt x="567" y="13"/>
                  </a:lnTo>
                  <a:lnTo>
                    <a:pt x="564" y="18"/>
                  </a:lnTo>
                  <a:lnTo>
                    <a:pt x="563" y="23"/>
                  </a:lnTo>
                  <a:lnTo>
                    <a:pt x="563" y="23"/>
                  </a:lnTo>
                  <a:lnTo>
                    <a:pt x="562" y="36"/>
                  </a:lnTo>
                  <a:lnTo>
                    <a:pt x="561" y="60"/>
                  </a:lnTo>
                  <a:lnTo>
                    <a:pt x="559" y="70"/>
                  </a:lnTo>
                  <a:lnTo>
                    <a:pt x="558" y="78"/>
                  </a:lnTo>
                  <a:lnTo>
                    <a:pt x="556" y="83"/>
                  </a:lnTo>
                  <a:lnTo>
                    <a:pt x="554" y="83"/>
                  </a:lnTo>
                  <a:lnTo>
                    <a:pt x="553" y="82"/>
                  </a:lnTo>
                  <a:lnTo>
                    <a:pt x="553" y="82"/>
                  </a:lnTo>
                  <a:lnTo>
                    <a:pt x="551" y="77"/>
                  </a:lnTo>
                  <a:lnTo>
                    <a:pt x="547" y="70"/>
                  </a:lnTo>
                  <a:lnTo>
                    <a:pt x="543" y="54"/>
                  </a:lnTo>
                  <a:lnTo>
                    <a:pt x="538" y="39"/>
                  </a:lnTo>
                  <a:lnTo>
                    <a:pt x="536" y="34"/>
                  </a:lnTo>
                  <a:lnTo>
                    <a:pt x="533" y="33"/>
                  </a:lnTo>
                  <a:lnTo>
                    <a:pt x="533" y="33"/>
                  </a:lnTo>
                  <a:lnTo>
                    <a:pt x="528" y="34"/>
                  </a:lnTo>
                  <a:lnTo>
                    <a:pt x="525" y="35"/>
                  </a:lnTo>
                  <a:lnTo>
                    <a:pt x="523" y="39"/>
                  </a:lnTo>
                  <a:lnTo>
                    <a:pt x="523" y="43"/>
                  </a:lnTo>
                  <a:lnTo>
                    <a:pt x="523" y="43"/>
                  </a:lnTo>
                  <a:lnTo>
                    <a:pt x="527" y="85"/>
                  </a:lnTo>
                  <a:lnTo>
                    <a:pt x="528" y="111"/>
                  </a:lnTo>
                  <a:lnTo>
                    <a:pt x="528" y="122"/>
                  </a:lnTo>
                  <a:lnTo>
                    <a:pt x="528" y="122"/>
                  </a:lnTo>
                  <a:lnTo>
                    <a:pt x="527" y="122"/>
                  </a:lnTo>
                  <a:lnTo>
                    <a:pt x="527" y="122"/>
                  </a:lnTo>
                  <a:lnTo>
                    <a:pt x="525" y="124"/>
                  </a:lnTo>
                  <a:lnTo>
                    <a:pt x="523" y="124"/>
                  </a:lnTo>
                  <a:lnTo>
                    <a:pt x="522" y="126"/>
                  </a:lnTo>
                  <a:lnTo>
                    <a:pt x="521" y="124"/>
                  </a:lnTo>
                  <a:lnTo>
                    <a:pt x="518" y="122"/>
                  </a:lnTo>
                  <a:lnTo>
                    <a:pt x="518" y="122"/>
                  </a:lnTo>
                  <a:lnTo>
                    <a:pt x="516" y="119"/>
                  </a:lnTo>
                  <a:lnTo>
                    <a:pt x="511" y="116"/>
                  </a:lnTo>
                  <a:lnTo>
                    <a:pt x="500" y="112"/>
                  </a:lnTo>
                  <a:lnTo>
                    <a:pt x="490" y="108"/>
                  </a:lnTo>
                  <a:lnTo>
                    <a:pt x="484" y="107"/>
                  </a:lnTo>
                  <a:lnTo>
                    <a:pt x="484" y="107"/>
                  </a:lnTo>
                  <a:lnTo>
                    <a:pt x="483" y="107"/>
                  </a:lnTo>
                  <a:lnTo>
                    <a:pt x="481" y="108"/>
                  </a:lnTo>
                  <a:lnTo>
                    <a:pt x="479" y="112"/>
                  </a:lnTo>
                  <a:lnTo>
                    <a:pt x="479" y="116"/>
                  </a:lnTo>
                  <a:lnTo>
                    <a:pt x="479" y="117"/>
                  </a:lnTo>
                  <a:lnTo>
                    <a:pt x="479" y="117"/>
                  </a:lnTo>
                  <a:lnTo>
                    <a:pt x="486" y="122"/>
                  </a:lnTo>
                  <a:lnTo>
                    <a:pt x="502" y="134"/>
                  </a:lnTo>
                  <a:lnTo>
                    <a:pt x="518" y="148"/>
                  </a:lnTo>
                  <a:lnTo>
                    <a:pt x="528" y="157"/>
                  </a:lnTo>
                  <a:lnTo>
                    <a:pt x="528" y="157"/>
                  </a:lnTo>
                  <a:lnTo>
                    <a:pt x="535" y="166"/>
                  </a:lnTo>
                  <a:lnTo>
                    <a:pt x="537" y="170"/>
                  </a:lnTo>
                  <a:lnTo>
                    <a:pt x="538" y="171"/>
                  </a:lnTo>
                  <a:lnTo>
                    <a:pt x="538" y="171"/>
                  </a:lnTo>
                  <a:lnTo>
                    <a:pt x="539" y="174"/>
                  </a:lnTo>
                  <a:lnTo>
                    <a:pt x="542" y="181"/>
                  </a:lnTo>
                  <a:lnTo>
                    <a:pt x="543" y="191"/>
                  </a:lnTo>
                  <a:lnTo>
                    <a:pt x="533" y="196"/>
                  </a:lnTo>
                  <a:lnTo>
                    <a:pt x="523" y="370"/>
                  </a:lnTo>
                  <a:lnTo>
                    <a:pt x="523" y="370"/>
                  </a:lnTo>
                  <a:lnTo>
                    <a:pt x="510" y="421"/>
                  </a:lnTo>
                  <a:lnTo>
                    <a:pt x="499" y="457"/>
                  </a:lnTo>
                  <a:lnTo>
                    <a:pt x="494" y="474"/>
                  </a:lnTo>
                  <a:lnTo>
                    <a:pt x="494" y="474"/>
                  </a:lnTo>
                  <a:lnTo>
                    <a:pt x="486" y="478"/>
                  </a:lnTo>
                  <a:lnTo>
                    <a:pt x="473" y="485"/>
                  </a:lnTo>
                  <a:lnTo>
                    <a:pt x="454" y="494"/>
                  </a:lnTo>
                  <a:lnTo>
                    <a:pt x="454" y="494"/>
                  </a:lnTo>
                  <a:lnTo>
                    <a:pt x="459" y="479"/>
                  </a:lnTo>
                  <a:lnTo>
                    <a:pt x="461" y="469"/>
                  </a:lnTo>
                  <a:lnTo>
                    <a:pt x="464" y="464"/>
                  </a:lnTo>
                  <a:lnTo>
                    <a:pt x="464" y="464"/>
                  </a:lnTo>
                  <a:lnTo>
                    <a:pt x="466" y="463"/>
                  </a:lnTo>
                  <a:lnTo>
                    <a:pt x="470" y="457"/>
                  </a:lnTo>
                  <a:lnTo>
                    <a:pt x="479" y="444"/>
                  </a:lnTo>
                  <a:lnTo>
                    <a:pt x="479" y="444"/>
                  </a:lnTo>
                  <a:lnTo>
                    <a:pt x="487" y="432"/>
                  </a:lnTo>
                  <a:lnTo>
                    <a:pt x="492" y="424"/>
                  </a:lnTo>
                  <a:lnTo>
                    <a:pt x="499" y="414"/>
                  </a:lnTo>
                  <a:lnTo>
                    <a:pt x="499" y="414"/>
                  </a:lnTo>
                  <a:lnTo>
                    <a:pt x="501" y="407"/>
                  </a:lnTo>
                  <a:lnTo>
                    <a:pt x="504" y="396"/>
                  </a:lnTo>
                  <a:lnTo>
                    <a:pt x="506" y="370"/>
                  </a:lnTo>
                  <a:lnTo>
                    <a:pt x="509" y="344"/>
                  </a:lnTo>
                  <a:lnTo>
                    <a:pt x="509" y="325"/>
                  </a:lnTo>
                  <a:lnTo>
                    <a:pt x="509" y="325"/>
                  </a:lnTo>
                  <a:lnTo>
                    <a:pt x="507" y="318"/>
                  </a:lnTo>
                  <a:lnTo>
                    <a:pt x="502" y="308"/>
                  </a:lnTo>
                  <a:lnTo>
                    <a:pt x="489" y="283"/>
                  </a:lnTo>
                  <a:lnTo>
                    <a:pt x="476" y="261"/>
                  </a:lnTo>
                  <a:lnTo>
                    <a:pt x="469" y="251"/>
                  </a:lnTo>
                  <a:lnTo>
                    <a:pt x="469" y="251"/>
                  </a:lnTo>
                  <a:lnTo>
                    <a:pt x="444" y="231"/>
                  </a:lnTo>
                  <a:lnTo>
                    <a:pt x="444" y="231"/>
                  </a:lnTo>
                  <a:lnTo>
                    <a:pt x="435" y="236"/>
                  </a:lnTo>
                  <a:lnTo>
                    <a:pt x="428" y="240"/>
                  </a:lnTo>
                  <a:lnTo>
                    <a:pt x="424" y="241"/>
                  </a:lnTo>
                  <a:lnTo>
                    <a:pt x="424" y="24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736CD6BE-DC76-32FE-3C70-8763BAD83A37}"/>
              </a:ext>
            </a:extLst>
          </p:cNvPr>
          <p:cNvGrpSpPr/>
          <p:nvPr/>
        </p:nvGrpSpPr>
        <p:grpSpPr>
          <a:xfrm>
            <a:off x="1418822" y="4037851"/>
            <a:ext cx="1211969" cy="2326509"/>
            <a:chOff x="1418822" y="4037851"/>
            <a:chExt cx="1211969" cy="2326509"/>
          </a:xfrm>
        </p:grpSpPr>
        <p:sp>
          <p:nvSpPr>
            <p:cNvPr id="6" name="Freeform 17">
              <a:extLst>
                <a:ext uri="{FF2B5EF4-FFF2-40B4-BE49-F238E27FC236}">
                  <a16:creationId xmlns:a16="http://schemas.microsoft.com/office/drawing/2014/main" id="{3546B6E1-6E1A-72A9-204D-129AF0B0BD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92963" y="4037851"/>
              <a:ext cx="1137828" cy="2233796"/>
            </a:xfrm>
            <a:custGeom>
              <a:avLst/>
              <a:gdLst>
                <a:gd name="T0" fmla="*/ 496 w 897"/>
                <a:gd name="T1" fmla="*/ 4 h 1761"/>
                <a:gd name="T2" fmla="*/ 464 w 897"/>
                <a:gd name="T3" fmla="*/ 10 h 1761"/>
                <a:gd name="T4" fmla="*/ 426 w 897"/>
                <a:gd name="T5" fmla="*/ 34 h 1761"/>
                <a:gd name="T6" fmla="*/ 416 w 897"/>
                <a:gd name="T7" fmla="*/ 74 h 1761"/>
                <a:gd name="T8" fmla="*/ 420 w 897"/>
                <a:gd name="T9" fmla="*/ 128 h 1761"/>
                <a:gd name="T10" fmla="*/ 431 w 897"/>
                <a:gd name="T11" fmla="*/ 234 h 1761"/>
                <a:gd name="T12" fmla="*/ 459 w 897"/>
                <a:gd name="T13" fmla="*/ 269 h 1761"/>
                <a:gd name="T14" fmla="*/ 441 w 897"/>
                <a:gd name="T15" fmla="*/ 286 h 1761"/>
                <a:gd name="T16" fmla="*/ 352 w 897"/>
                <a:gd name="T17" fmla="*/ 332 h 1761"/>
                <a:gd name="T18" fmla="*/ 238 w 897"/>
                <a:gd name="T19" fmla="*/ 549 h 1761"/>
                <a:gd name="T20" fmla="*/ 109 w 897"/>
                <a:gd name="T21" fmla="*/ 554 h 1761"/>
                <a:gd name="T22" fmla="*/ 84 w 897"/>
                <a:gd name="T23" fmla="*/ 510 h 1761"/>
                <a:gd name="T24" fmla="*/ 114 w 897"/>
                <a:gd name="T25" fmla="*/ 143 h 1761"/>
                <a:gd name="T26" fmla="*/ 119 w 897"/>
                <a:gd name="T27" fmla="*/ 83 h 1761"/>
                <a:gd name="T28" fmla="*/ 79 w 897"/>
                <a:gd name="T29" fmla="*/ 270 h 1761"/>
                <a:gd name="T30" fmla="*/ 35 w 897"/>
                <a:gd name="T31" fmla="*/ 477 h 1761"/>
                <a:gd name="T32" fmla="*/ 20 w 897"/>
                <a:gd name="T33" fmla="*/ 485 h 1761"/>
                <a:gd name="T34" fmla="*/ 6 w 897"/>
                <a:gd name="T35" fmla="*/ 511 h 1761"/>
                <a:gd name="T36" fmla="*/ 0 w 897"/>
                <a:gd name="T37" fmla="*/ 537 h 1761"/>
                <a:gd name="T38" fmla="*/ 5 w 897"/>
                <a:gd name="T39" fmla="*/ 564 h 1761"/>
                <a:gd name="T40" fmla="*/ 28 w 897"/>
                <a:gd name="T41" fmla="*/ 588 h 1761"/>
                <a:gd name="T42" fmla="*/ 74 w 897"/>
                <a:gd name="T43" fmla="*/ 599 h 1761"/>
                <a:gd name="T44" fmla="*/ 255 w 897"/>
                <a:gd name="T45" fmla="*/ 658 h 1761"/>
                <a:gd name="T46" fmla="*/ 291 w 897"/>
                <a:gd name="T47" fmla="*/ 651 h 1761"/>
                <a:gd name="T48" fmla="*/ 324 w 897"/>
                <a:gd name="T49" fmla="*/ 596 h 1761"/>
                <a:gd name="T50" fmla="*/ 272 w 897"/>
                <a:gd name="T51" fmla="*/ 1263 h 1761"/>
                <a:gd name="T52" fmla="*/ 212 w 897"/>
                <a:gd name="T53" fmla="*/ 1596 h 1761"/>
                <a:gd name="T54" fmla="*/ 150 w 897"/>
                <a:gd name="T55" fmla="*/ 1686 h 1761"/>
                <a:gd name="T56" fmla="*/ 88 w 897"/>
                <a:gd name="T57" fmla="*/ 1712 h 1761"/>
                <a:gd name="T58" fmla="*/ 95 w 897"/>
                <a:gd name="T59" fmla="*/ 1746 h 1761"/>
                <a:gd name="T60" fmla="*/ 178 w 897"/>
                <a:gd name="T61" fmla="*/ 1749 h 1761"/>
                <a:gd name="T62" fmla="*/ 323 w 897"/>
                <a:gd name="T63" fmla="*/ 1726 h 1761"/>
                <a:gd name="T64" fmla="*/ 333 w 897"/>
                <a:gd name="T65" fmla="*/ 1699 h 1761"/>
                <a:gd name="T66" fmla="*/ 397 w 897"/>
                <a:gd name="T67" fmla="*/ 1325 h 1761"/>
                <a:gd name="T68" fmla="*/ 446 w 897"/>
                <a:gd name="T69" fmla="*/ 1159 h 1761"/>
                <a:gd name="T70" fmla="*/ 480 w 897"/>
                <a:gd name="T71" fmla="*/ 1105 h 1761"/>
                <a:gd name="T72" fmla="*/ 480 w 897"/>
                <a:gd name="T73" fmla="*/ 1432 h 1761"/>
                <a:gd name="T74" fmla="*/ 491 w 897"/>
                <a:gd name="T75" fmla="*/ 1691 h 1761"/>
                <a:gd name="T76" fmla="*/ 594 w 897"/>
                <a:gd name="T77" fmla="*/ 1759 h 1761"/>
                <a:gd name="T78" fmla="*/ 634 w 897"/>
                <a:gd name="T79" fmla="*/ 1751 h 1761"/>
                <a:gd name="T80" fmla="*/ 646 w 897"/>
                <a:gd name="T81" fmla="*/ 1728 h 1761"/>
                <a:gd name="T82" fmla="*/ 600 w 897"/>
                <a:gd name="T83" fmla="*/ 1676 h 1761"/>
                <a:gd name="T84" fmla="*/ 634 w 897"/>
                <a:gd name="T85" fmla="*/ 1273 h 1761"/>
                <a:gd name="T86" fmla="*/ 665 w 897"/>
                <a:gd name="T87" fmla="*/ 1032 h 1761"/>
                <a:gd name="T88" fmla="*/ 733 w 897"/>
                <a:gd name="T89" fmla="*/ 781 h 1761"/>
                <a:gd name="T90" fmla="*/ 782 w 897"/>
                <a:gd name="T91" fmla="*/ 753 h 1761"/>
                <a:gd name="T92" fmla="*/ 891 w 897"/>
                <a:gd name="T93" fmla="*/ 574 h 1761"/>
                <a:gd name="T94" fmla="*/ 881 w 897"/>
                <a:gd name="T95" fmla="*/ 505 h 1761"/>
                <a:gd name="T96" fmla="*/ 743 w 897"/>
                <a:gd name="T97" fmla="*/ 336 h 1761"/>
                <a:gd name="T98" fmla="*/ 683 w 897"/>
                <a:gd name="T99" fmla="*/ 305 h 1761"/>
                <a:gd name="T100" fmla="*/ 583 w 897"/>
                <a:gd name="T101" fmla="*/ 221 h 1761"/>
                <a:gd name="T102" fmla="*/ 620 w 897"/>
                <a:gd name="T103" fmla="*/ 165 h 1761"/>
                <a:gd name="T104" fmla="*/ 610 w 897"/>
                <a:gd name="T105" fmla="*/ 143 h 1761"/>
                <a:gd name="T106" fmla="*/ 609 w 897"/>
                <a:gd name="T107" fmla="*/ 68 h 1761"/>
                <a:gd name="T108" fmla="*/ 582 w 897"/>
                <a:gd name="T109" fmla="*/ 17 h 1761"/>
                <a:gd name="T110" fmla="*/ 713 w 897"/>
                <a:gd name="T111" fmla="*/ 475 h 1761"/>
                <a:gd name="T112" fmla="*/ 777 w 897"/>
                <a:gd name="T113" fmla="*/ 611 h 1761"/>
                <a:gd name="T114" fmla="*/ 723 w 897"/>
                <a:gd name="T115" fmla="*/ 688 h 1761"/>
                <a:gd name="T116" fmla="*/ 678 w 897"/>
                <a:gd name="T117" fmla="*/ 644 h 1761"/>
                <a:gd name="T118" fmla="*/ 713 w 897"/>
                <a:gd name="T119" fmla="*/ 475 h 17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97" h="1761">
                  <a:moveTo>
                    <a:pt x="545" y="19"/>
                  </a:moveTo>
                  <a:lnTo>
                    <a:pt x="545" y="19"/>
                  </a:lnTo>
                  <a:lnTo>
                    <a:pt x="535" y="16"/>
                  </a:lnTo>
                  <a:lnTo>
                    <a:pt x="524" y="14"/>
                  </a:lnTo>
                  <a:lnTo>
                    <a:pt x="510" y="9"/>
                  </a:lnTo>
                  <a:lnTo>
                    <a:pt x="510" y="9"/>
                  </a:lnTo>
                  <a:lnTo>
                    <a:pt x="496" y="4"/>
                  </a:lnTo>
                  <a:lnTo>
                    <a:pt x="486" y="0"/>
                  </a:lnTo>
                  <a:lnTo>
                    <a:pt x="482" y="0"/>
                  </a:lnTo>
                  <a:lnTo>
                    <a:pt x="478" y="0"/>
                  </a:lnTo>
                  <a:lnTo>
                    <a:pt x="474" y="1"/>
                  </a:lnTo>
                  <a:lnTo>
                    <a:pt x="470" y="4"/>
                  </a:lnTo>
                  <a:lnTo>
                    <a:pt x="470" y="4"/>
                  </a:lnTo>
                  <a:lnTo>
                    <a:pt x="464" y="10"/>
                  </a:lnTo>
                  <a:lnTo>
                    <a:pt x="461" y="15"/>
                  </a:lnTo>
                  <a:lnTo>
                    <a:pt x="454" y="19"/>
                  </a:lnTo>
                  <a:lnTo>
                    <a:pt x="446" y="24"/>
                  </a:lnTo>
                  <a:lnTo>
                    <a:pt x="446" y="24"/>
                  </a:lnTo>
                  <a:lnTo>
                    <a:pt x="436" y="27"/>
                  </a:lnTo>
                  <a:lnTo>
                    <a:pt x="430" y="31"/>
                  </a:lnTo>
                  <a:lnTo>
                    <a:pt x="426" y="34"/>
                  </a:lnTo>
                  <a:lnTo>
                    <a:pt x="436" y="39"/>
                  </a:lnTo>
                  <a:lnTo>
                    <a:pt x="436" y="39"/>
                  </a:lnTo>
                  <a:lnTo>
                    <a:pt x="433" y="45"/>
                  </a:lnTo>
                  <a:lnTo>
                    <a:pt x="431" y="51"/>
                  </a:lnTo>
                  <a:lnTo>
                    <a:pt x="426" y="58"/>
                  </a:lnTo>
                  <a:lnTo>
                    <a:pt x="426" y="58"/>
                  </a:lnTo>
                  <a:lnTo>
                    <a:pt x="416" y="74"/>
                  </a:lnTo>
                  <a:lnTo>
                    <a:pt x="411" y="83"/>
                  </a:lnTo>
                  <a:lnTo>
                    <a:pt x="411" y="83"/>
                  </a:lnTo>
                  <a:lnTo>
                    <a:pt x="412" y="98"/>
                  </a:lnTo>
                  <a:lnTo>
                    <a:pt x="413" y="109"/>
                  </a:lnTo>
                  <a:lnTo>
                    <a:pt x="416" y="118"/>
                  </a:lnTo>
                  <a:lnTo>
                    <a:pt x="416" y="118"/>
                  </a:lnTo>
                  <a:lnTo>
                    <a:pt x="420" y="128"/>
                  </a:lnTo>
                  <a:lnTo>
                    <a:pt x="422" y="143"/>
                  </a:lnTo>
                  <a:lnTo>
                    <a:pt x="426" y="162"/>
                  </a:lnTo>
                  <a:lnTo>
                    <a:pt x="426" y="162"/>
                  </a:lnTo>
                  <a:lnTo>
                    <a:pt x="428" y="196"/>
                  </a:lnTo>
                  <a:lnTo>
                    <a:pt x="431" y="232"/>
                  </a:lnTo>
                  <a:lnTo>
                    <a:pt x="431" y="232"/>
                  </a:lnTo>
                  <a:lnTo>
                    <a:pt x="431" y="234"/>
                  </a:lnTo>
                  <a:lnTo>
                    <a:pt x="431" y="237"/>
                  </a:lnTo>
                  <a:lnTo>
                    <a:pt x="432" y="241"/>
                  </a:lnTo>
                  <a:lnTo>
                    <a:pt x="436" y="247"/>
                  </a:lnTo>
                  <a:lnTo>
                    <a:pt x="436" y="247"/>
                  </a:lnTo>
                  <a:lnTo>
                    <a:pt x="443" y="255"/>
                  </a:lnTo>
                  <a:lnTo>
                    <a:pt x="452" y="263"/>
                  </a:lnTo>
                  <a:lnTo>
                    <a:pt x="459" y="269"/>
                  </a:lnTo>
                  <a:lnTo>
                    <a:pt x="461" y="270"/>
                  </a:lnTo>
                  <a:lnTo>
                    <a:pt x="461" y="272"/>
                  </a:lnTo>
                  <a:lnTo>
                    <a:pt x="461" y="272"/>
                  </a:lnTo>
                  <a:lnTo>
                    <a:pt x="459" y="277"/>
                  </a:lnTo>
                  <a:lnTo>
                    <a:pt x="457" y="284"/>
                  </a:lnTo>
                  <a:lnTo>
                    <a:pt x="456" y="296"/>
                  </a:lnTo>
                  <a:lnTo>
                    <a:pt x="441" y="286"/>
                  </a:lnTo>
                  <a:lnTo>
                    <a:pt x="431" y="311"/>
                  </a:lnTo>
                  <a:lnTo>
                    <a:pt x="431" y="311"/>
                  </a:lnTo>
                  <a:lnTo>
                    <a:pt x="376" y="326"/>
                  </a:lnTo>
                  <a:lnTo>
                    <a:pt x="376" y="326"/>
                  </a:lnTo>
                  <a:lnTo>
                    <a:pt x="369" y="327"/>
                  </a:lnTo>
                  <a:lnTo>
                    <a:pt x="358" y="330"/>
                  </a:lnTo>
                  <a:lnTo>
                    <a:pt x="352" y="332"/>
                  </a:lnTo>
                  <a:lnTo>
                    <a:pt x="347" y="336"/>
                  </a:lnTo>
                  <a:lnTo>
                    <a:pt x="340" y="340"/>
                  </a:lnTo>
                  <a:lnTo>
                    <a:pt x="337" y="346"/>
                  </a:lnTo>
                  <a:lnTo>
                    <a:pt x="337" y="346"/>
                  </a:lnTo>
                  <a:lnTo>
                    <a:pt x="317" y="386"/>
                  </a:lnTo>
                  <a:lnTo>
                    <a:pt x="283" y="454"/>
                  </a:lnTo>
                  <a:lnTo>
                    <a:pt x="238" y="549"/>
                  </a:lnTo>
                  <a:lnTo>
                    <a:pt x="124" y="544"/>
                  </a:lnTo>
                  <a:lnTo>
                    <a:pt x="119" y="554"/>
                  </a:lnTo>
                  <a:lnTo>
                    <a:pt x="119" y="554"/>
                  </a:lnTo>
                  <a:lnTo>
                    <a:pt x="114" y="555"/>
                  </a:lnTo>
                  <a:lnTo>
                    <a:pt x="111" y="557"/>
                  </a:lnTo>
                  <a:lnTo>
                    <a:pt x="110" y="555"/>
                  </a:lnTo>
                  <a:lnTo>
                    <a:pt x="109" y="554"/>
                  </a:lnTo>
                  <a:lnTo>
                    <a:pt x="109" y="554"/>
                  </a:lnTo>
                  <a:lnTo>
                    <a:pt x="109" y="552"/>
                  </a:lnTo>
                  <a:lnTo>
                    <a:pt x="109" y="552"/>
                  </a:lnTo>
                  <a:lnTo>
                    <a:pt x="99" y="534"/>
                  </a:lnTo>
                  <a:lnTo>
                    <a:pt x="99" y="534"/>
                  </a:lnTo>
                  <a:lnTo>
                    <a:pt x="90" y="520"/>
                  </a:lnTo>
                  <a:lnTo>
                    <a:pt x="84" y="510"/>
                  </a:lnTo>
                  <a:lnTo>
                    <a:pt x="84" y="510"/>
                  </a:lnTo>
                  <a:lnTo>
                    <a:pt x="69" y="484"/>
                  </a:lnTo>
                  <a:lnTo>
                    <a:pt x="63" y="474"/>
                  </a:lnTo>
                  <a:lnTo>
                    <a:pt x="59" y="470"/>
                  </a:lnTo>
                  <a:lnTo>
                    <a:pt x="59" y="470"/>
                  </a:lnTo>
                  <a:lnTo>
                    <a:pt x="54" y="467"/>
                  </a:lnTo>
                  <a:lnTo>
                    <a:pt x="114" y="143"/>
                  </a:lnTo>
                  <a:lnTo>
                    <a:pt x="124" y="133"/>
                  </a:lnTo>
                  <a:lnTo>
                    <a:pt x="124" y="133"/>
                  </a:lnTo>
                  <a:lnTo>
                    <a:pt x="124" y="109"/>
                  </a:lnTo>
                  <a:lnTo>
                    <a:pt x="121" y="93"/>
                  </a:lnTo>
                  <a:lnTo>
                    <a:pt x="120" y="87"/>
                  </a:lnTo>
                  <a:lnTo>
                    <a:pt x="119" y="83"/>
                  </a:lnTo>
                  <a:lnTo>
                    <a:pt x="119" y="83"/>
                  </a:lnTo>
                  <a:lnTo>
                    <a:pt x="115" y="82"/>
                  </a:lnTo>
                  <a:lnTo>
                    <a:pt x="113" y="82"/>
                  </a:lnTo>
                  <a:lnTo>
                    <a:pt x="109" y="83"/>
                  </a:lnTo>
                  <a:lnTo>
                    <a:pt x="104" y="108"/>
                  </a:lnTo>
                  <a:lnTo>
                    <a:pt x="104" y="138"/>
                  </a:lnTo>
                  <a:lnTo>
                    <a:pt x="104" y="138"/>
                  </a:lnTo>
                  <a:lnTo>
                    <a:pt x="79" y="270"/>
                  </a:lnTo>
                  <a:lnTo>
                    <a:pt x="43" y="464"/>
                  </a:lnTo>
                  <a:lnTo>
                    <a:pt x="43" y="464"/>
                  </a:lnTo>
                  <a:lnTo>
                    <a:pt x="40" y="465"/>
                  </a:lnTo>
                  <a:lnTo>
                    <a:pt x="40" y="465"/>
                  </a:lnTo>
                  <a:lnTo>
                    <a:pt x="36" y="469"/>
                  </a:lnTo>
                  <a:lnTo>
                    <a:pt x="35" y="472"/>
                  </a:lnTo>
                  <a:lnTo>
                    <a:pt x="35" y="477"/>
                  </a:lnTo>
                  <a:lnTo>
                    <a:pt x="35" y="480"/>
                  </a:lnTo>
                  <a:lnTo>
                    <a:pt x="35" y="480"/>
                  </a:lnTo>
                  <a:lnTo>
                    <a:pt x="35" y="481"/>
                  </a:lnTo>
                  <a:lnTo>
                    <a:pt x="33" y="481"/>
                  </a:lnTo>
                  <a:lnTo>
                    <a:pt x="30" y="481"/>
                  </a:lnTo>
                  <a:lnTo>
                    <a:pt x="25" y="482"/>
                  </a:lnTo>
                  <a:lnTo>
                    <a:pt x="20" y="485"/>
                  </a:lnTo>
                  <a:lnTo>
                    <a:pt x="20" y="485"/>
                  </a:lnTo>
                  <a:lnTo>
                    <a:pt x="11" y="493"/>
                  </a:lnTo>
                  <a:lnTo>
                    <a:pt x="6" y="498"/>
                  </a:lnTo>
                  <a:lnTo>
                    <a:pt x="5" y="501"/>
                  </a:lnTo>
                  <a:lnTo>
                    <a:pt x="5" y="505"/>
                  </a:lnTo>
                  <a:lnTo>
                    <a:pt x="5" y="505"/>
                  </a:lnTo>
                  <a:lnTo>
                    <a:pt x="6" y="511"/>
                  </a:lnTo>
                  <a:lnTo>
                    <a:pt x="7" y="516"/>
                  </a:lnTo>
                  <a:lnTo>
                    <a:pt x="7" y="520"/>
                  </a:lnTo>
                  <a:lnTo>
                    <a:pt x="6" y="522"/>
                  </a:lnTo>
                  <a:lnTo>
                    <a:pt x="5" y="524"/>
                  </a:lnTo>
                  <a:lnTo>
                    <a:pt x="5" y="524"/>
                  </a:lnTo>
                  <a:lnTo>
                    <a:pt x="1" y="531"/>
                  </a:lnTo>
                  <a:lnTo>
                    <a:pt x="0" y="537"/>
                  </a:lnTo>
                  <a:lnTo>
                    <a:pt x="0" y="543"/>
                  </a:lnTo>
                  <a:lnTo>
                    <a:pt x="0" y="549"/>
                  </a:lnTo>
                  <a:lnTo>
                    <a:pt x="0" y="549"/>
                  </a:lnTo>
                  <a:lnTo>
                    <a:pt x="1" y="553"/>
                  </a:lnTo>
                  <a:lnTo>
                    <a:pt x="2" y="555"/>
                  </a:lnTo>
                  <a:lnTo>
                    <a:pt x="4" y="559"/>
                  </a:lnTo>
                  <a:lnTo>
                    <a:pt x="5" y="564"/>
                  </a:lnTo>
                  <a:lnTo>
                    <a:pt x="5" y="564"/>
                  </a:lnTo>
                  <a:lnTo>
                    <a:pt x="6" y="570"/>
                  </a:lnTo>
                  <a:lnTo>
                    <a:pt x="7" y="575"/>
                  </a:lnTo>
                  <a:lnTo>
                    <a:pt x="11" y="579"/>
                  </a:lnTo>
                  <a:lnTo>
                    <a:pt x="20" y="584"/>
                  </a:lnTo>
                  <a:lnTo>
                    <a:pt x="20" y="584"/>
                  </a:lnTo>
                  <a:lnTo>
                    <a:pt x="28" y="588"/>
                  </a:lnTo>
                  <a:lnTo>
                    <a:pt x="35" y="591"/>
                  </a:lnTo>
                  <a:lnTo>
                    <a:pt x="40" y="593"/>
                  </a:lnTo>
                  <a:lnTo>
                    <a:pt x="45" y="594"/>
                  </a:lnTo>
                  <a:lnTo>
                    <a:pt x="45" y="594"/>
                  </a:lnTo>
                  <a:lnTo>
                    <a:pt x="53" y="595"/>
                  </a:lnTo>
                  <a:lnTo>
                    <a:pt x="63" y="596"/>
                  </a:lnTo>
                  <a:lnTo>
                    <a:pt x="74" y="599"/>
                  </a:lnTo>
                  <a:lnTo>
                    <a:pt x="94" y="609"/>
                  </a:lnTo>
                  <a:lnTo>
                    <a:pt x="89" y="629"/>
                  </a:lnTo>
                  <a:lnTo>
                    <a:pt x="89" y="629"/>
                  </a:lnTo>
                  <a:lnTo>
                    <a:pt x="171" y="645"/>
                  </a:lnTo>
                  <a:lnTo>
                    <a:pt x="229" y="656"/>
                  </a:lnTo>
                  <a:lnTo>
                    <a:pt x="249" y="658"/>
                  </a:lnTo>
                  <a:lnTo>
                    <a:pt x="255" y="658"/>
                  </a:lnTo>
                  <a:lnTo>
                    <a:pt x="257" y="658"/>
                  </a:lnTo>
                  <a:lnTo>
                    <a:pt x="257" y="658"/>
                  </a:lnTo>
                  <a:lnTo>
                    <a:pt x="261" y="657"/>
                  </a:lnTo>
                  <a:lnTo>
                    <a:pt x="266" y="656"/>
                  </a:lnTo>
                  <a:lnTo>
                    <a:pt x="280" y="653"/>
                  </a:lnTo>
                  <a:lnTo>
                    <a:pt x="286" y="652"/>
                  </a:lnTo>
                  <a:lnTo>
                    <a:pt x="291" y="651"/>
                  </a:lnTo>
                  <a:lnTo>
                    <a:pt x="296" y="647"/>
                  </a:lnTo>
                  <a:lnTo>
                    <a:pt x="297" y="646"/>
                  </a:lnTo>
                  <a:lnTo>
                    <a:pt x="297" y="644"/>
                  </a:lnTo>
                  <a:lnTo>
                    <a:pt x="297" y="644"/>
                  </a:lnTo>
                  <a:lnTo>
                    <a:pt x="300" y="636"/>
                  </a:lnTo>
                  <a:lnTo>
                    <a:pt x="306" y="625"/>
                  </a:lnTo>
                  <a:lnTo>
                    <a:pt x="324" y="596"/>
                  </a:lnTo>
                  <a:lnTo>
                    <a:pt x="352" y="559"/>
                  </a:lnTo>
                  <a:lnTo>
                    <a:pt x="361" y="698"/>
                  </a:lnTo>
                  <a:lnTo>
                    <a:pt x="297" y="941"/>
                  </a:lnTo>
                  <a:lnTo>
                    <a:pt x="332" y="951"/>
                  </a:lnTo>
                  <a:lnTo>
                    <a:pt x="332" y="951"/>
                  </a:lnTo>
                  <a:lnTo>
                    <a:pt x="302" y="1105"/>
                  </a:lnTo>
                  <a:lnTo>
                    <a:pt x="272" y="1263"/>
                  </a:lnTo>
                  <a:lnTo>
                    <a:pt x="272" y="1263"/>
                  </a:lnTo>
                  <a:lnTo>
                    <a:pt x="259" y="1392"/>
                  </a:lnTo>
                  <a:lnTo>
                    <a:pt x="244" y="1522"/>
                  </a:lnTo>
                  <a:lnTo>
                    <a:pt x="244" y="1522"/>
                  </a:lnTo>
                  <a:lnTo>
                    <a:pt x="241" y="1531"/>
                  </a:lnTo>
                  <a:lnTo>
                    <a:pt x="234" y="1549"/>
                  </a:lnTo>
                  <a:lnTo>
                    <a:pt x="212" y="1596"/>
                  </a:lnTo>
                  <a:lnTo>
                    <a:pt x="180" y="1661"/>
                  </a:lnTo>
                  <a:lnTo>
                    <a:pt x="189" y="1666"/>
                  </a:lnTo>
                  <a:lnTo>
                    <a:pt x="189" y="1666"/>
                  </a:lnTo>
                  <a:lnTo>
                    <a:pt x="175" y="1674"/>
                  </a:lnTo>
                  <a:lnTo>
                    <a:pt x="161" y="1680"/>
                  </a:lnTo>
                  <a:lnTo>
                    <a:pt x="150" y="1686"/>
                  </a:lnTo>
                  <a:lnTo>
                    <a:pt x="150" y="1686"/>
                  </a:lnTo>
                  <a:lnTo>
                    <a:pt x="139" y="1694"/>
                  </a:lnTo>
                  <a:lnTo>
                    <a:pt x="124" y="1702"/>
                  </a:lnTo>
                  <a:lnTo>
                    <a:pt x="109" y="1708"/>
                  </a:lnTo>
                  <a:lnTo>
                    <a:pt x="100" y="1711"/>
                  </a:lnTo>
                  <a:lnTo>
                    <a:pt x="100" y="1711"/>
                  </a:lnTo>
                  <a:lnTo>
                    <a:pt x="92" y="1711"/>
                  </a:lnTo>
                  <a:lnTo>
                    <a:pt x="88" y="1712"/>
                  </a:lnTo>
                  <a:lnTo>
                    <a:pt x="87" y="1713"/>
                  </a:lnTo>
                  <a:lnTo>
                    <a:pt x="85" y="1716"/>
                  </a:lnTo>
                  <a:lnTo>
                    <a:pt x="85" y="1716"/>
                  </a:lnTo>
                  <a:lnTo>
                    <a:pt x="85" y="1720"/>
                  </a:lnTo>
                  <a:lnTo>
                    <a:pt x="87" y="1725"/>
                  </a:lnTo>
                  <a:lnTo>
                    <a:pt x="90" y="1734"/>
                  </a:lnTo>
                  <a:lnTo>
                    <a:pt x="95" y="1746"/>
                  </a:lnTo>
                  <a:lnTo>
                    <a:pt x="95" y="1746"/>
                  </a:lnTo>
                  <a:lnTo>
                    <a:pt x="130" y="1749"/>
                  </a:lnTo>
                  <a:lnTo>
                    <a:pt x="155" y="1752"/>
                  </a:lnTo>
                  <a:lnTo>
                    <a:pt x="165" y="1752"/>
                  </a:lnTo>
                  <a:lnTo>
                    <a:pt x="170" y="1751"/>
                  </a:lnTo>
                  <a:lnTo>
                    <a:pt x="170" y="1751"/>
                  </a:lnTo>
                  <a:lnTo>
                    <a:pt x="178" y="1749"/>
                  </a:lnTo>
                  <a:lnTo>
                    <a:pt x="193" y="1747"/>
                  </a:lnTo>
                  <a:lnTo>
                    <a:pt x="238" y="1742"/>
                  </a:lnTo>
                  <a:lnTo>
                    <a:pt x="298" y="1736"/>
                  </a:lnTo>
                  <a:lnTo>
                    <a:pt x="298" y="1736"/>
                  </a:lnTo>
                  <a:lnTo>
                    <a:pt x="309" y="1732"/>
                  </a:lnTo>
                  <a:lnTo>
                    <a:pt x="318" y="1730"/>
                  </a:lnTo>
                  <a:lnTo>
                    <a:pt x="323" y="1726"/>
                  </a:lnTo>
                  <a:lnTo>
                    <a:pt x="323" y="1726"/>
                  </a:lnTo>
                  <a:lnTo>
                    <a:pt x="327" y="1722"/>
                  </a:lnTo>
                  <a:lnTo>
                    <a:pt x="329" y="1717"/>
                  </a:lnTo>
                  <a:lnTo>
                    <a:pt x="332" y="1712"/>
                  </a:lnTo>
                  <a:lnTo>
                    <a:pt x="333" y="1706"/>
                  </a:lnTo>
                  <a:lnTo>
                    <a:pt x="333" y="1706"/>
                  </a:lnTo>
                  <a:lnTo>
                    <a:pt x="333" y="1699"/>
                  </a:lnTo>
                  <a:lnTo>
                    <a:pt x="332" y="1689"/>
                  </a:lnTo>
                  <a:lnTo>
                    <a:pt x="328" y="1676"/>
                  </a:lnTo>
                  <a:lnTo>
                    <a:pt x="343" y="1676"/>
                  </a:lnTo>
                  <a:lnTo>
                    <a:pt x="343" y="1676"/>
                  </a:lnTo>
                  <a:lnTo>
                    <a:pt x="371" y="1494"/>
                  </a:lnTo>
                  <a:lnTo>
                    <a:pt x="390" y="1368"/>
                  </a:lnTo>
                  <a:lnTo>
                    <a:pt x="397" y="1325"/>
                  </a:lnTo>
                  <a:lnTo>
                    <a:pt x="401" y="1308"/>
                  </a:lnTo>
                  <a:lnTo>
                    <a:pt x="401" y="1308"/>
                  </a:lnTo>
                  <a:lnTo>
                    <a:pt x="410" y="1283"/>
                  </a:lnTo>
                  <a:lnTo>
                    <a:pt x="425" y="1234"/>
                  </a:lnTo>
                  <a:lnTo>
                    <a:pt x="439" y="1183"/>
                  </a:lnTo>
                  <a:lnTo>
                    <a:pt x="446" y="1159"/>
                  </a:lnTo>
                  <a:lnTo>
                    <a:pt x="446" y="1159"/>
                  </a:lnTo>
                  <a:lnTo>
                    <a:pt x="452" y="1148"/>
                  </a:lnTo>
                  <a:lnTo>
                    <a:pt x="463" y="1127"/>
                  </a:lnTo>
                  <a:lnTo>
                    <a:pt x="475" y="1108"/>
                  </a:lnTo>
                  <a:lnTo>
                    <a:pt x="479" y="1105"/>
                  </a:lnTo>
                  <a:lnTo>
                    <a:pt x="480" y="1103"/>
                  </a:lnTo>
                  <a:lnTo>
                    <a:pt x="480" y="1105"/>
                  </a:lnTo>
                  <a:lnTo>
                    <a:pt x="480" y="1105"/>
                  </a:lnTo>
                  <a:lnTo>
                    <a:pt x="482" y="1121"/>
                  </a:lnTo>
                  <a:lnTo>
                    <a:pt x="485" y="1149"/>
                  </a:lnTo>
                  <a:lnTo>
                    <a:pt x="489" y="1179"/>
                  </a:lnTo>
                  <a:lnTo>
                    <a:pt x="490" y="1190"/>
                  </a:lnTo>
                  <a:lnTo>
                    <a:pt x="490" y="1199"/>
                  </a:lnTo>
                  <a:lnTo>
                    <a:pt x="490" y="1199"/>
                  </a:lnTo>
                  <a:lnTo>
                    <a:pt x="480" y="1432"/>
                  </a:lnTo>
                  <a:lnTo>
                    <a:pt x="472" y="1651"/>
                  </a:lnTo>
                  <a:lnTo>
                    <a:pt x="486" y="1656"/>
                  </a:lnTo>
                  <a:lnTo>
                    <a:pt x="486" y="1656"/>
                  </a:lnTo>
                  <a:lnTo>
                    <a:pt x="490" y="1671"/>
                  </a:lnTo>
                  <a:lnTo>
                    <a:pt x="491" y="1682"/>
                  </a:lnTo>
                  <a:lnTo>
                    <a:pt x="491" y="1691"/>
                  </a:lnTo>
                  <a:lnTo>
                    <a:pt x="491" y="1691"/>
                  </a:lnTo>
                  <a:lnTo>
                    <a:pt x="493" y="1699"/>
                  </a:lnTo>
                  <a:lnTo>
                    <a:pt x="494" y="1707"/>
                  </a:lnTo>
                  <a:lnTo>
                    <a:pt x="496" y="1716"/>
                  </a:lnTo>
                  <a:lnTo>
                    <a:pt x="496" y="1716"/>
                  </a:lnTo>
                  <a:lnTo>
                    <a:pt x="546" y="1738"/>
                  </a:lnTo>
                  <a:lnTo>
                    <a:pt x="582" y="1754"/>
                  </a:lnTo>
                  <a:lnTo>
                    <a:pt x="594" y="1759"/>
                  </a:lnTo>
                  <a:lnTo>
                    <a:pt x="600" y="1761"/>
                  </a:lnTo>
                  <a:lnTo>
                    <a:pt x="600" y="1761"/>
                  </a:lnTo>
                  <a:lnTo>
                    <a:pt x="609" y="1761"/>
                  </a:lnTo>
                  <a:lnTo>
                    <a:pt x="620" y="1758"/>
                  </a:lnTo>
                  <a:lnTo>
                    <a:pt x="625" y="1757"/>
                  </a:lnTo>
                  <a:lnTo>
                    <a:pt x="630" y="1753"/>
                  </a:lnTo>
                  <a:lnTo>
                    <a:pt x="634" y="1751"/>
                  </a:lnTo>
                  <a:lnTo>
                    <a:pt x="635" y="1746"/>
                  </a:lnTo>
                  <a:lnTo>
                    <a:pt x="635" y="1746"/>
                  </a:lnTo>
                  <a:lnTo>
                    <a:pt x="638" y="1742"/>
                  </a:lnTo>
                  <a:lnTo>
                    <a:pt x="639" y="1738"/>
                  </a:lnTo>
                  <a:lnTo>
                    <a:pt x="645" y="1733"/>
                  </a:lnTo>
                  <a:lnTo>
                    <a:pt x="646" y="1731"/>
                  </a:lnTo>
                  <a:lnTo>
                    <a:pt x="646" y="1728"/>
                  </a:lnTo>
                  <a:lnTo>
                    <a:pt x="645" y="1725"/>
                  </a:lnTo>
                  <a:lnTo>
                    <a:pt x="640" y="1721"/>
                  </a:lnTo>
                  <a:lnTo>
                    <a:pt x="640" y="1721"/>
                  </a:lnTo>
                  <a:lnTo>
                    <a:pt x="630" y="1712"/>
                  </a:lnTo>
                  <a:lnTo>
                    <a:pt x="619" y="1700"/>
                  </a:lnTo>
                  <a:lnTo>
                    <a:pt x="600" y="1676"/>
                  </a:lnTo>
                  <a:lnTo>
                    <a:pt x="600" y="1676"/>
                  </a:lnTo>
                  <a:lnTo>
                    <a:pt x="594" y="1668"/>
                  </a:lnTo>
                  <a:lnTo>
                    <a:pt x="589" y="1664"/>
                  </a:lnTo>
                  <a:lnTo>
                    <a:pt x="586" y="1661"/>
                  </a:lnTo>
                  <a:lnTo>
                    <a:pt x="600" y="1656"/>
                  </a:lnTo>
                  <a:lnTo>
                    <a:pt x="600" y="1656"/>
                  </a:lnTo>
                  <a:lnTo>
                    <a:pt x="616" y="1472"/>
                  </a:lnTo>
                  <a:lnTo>
                    <a:pt x="634" y="1273"/>
                  </a:lnTo>
                  <a:lnTo>
                    <a:pt x="634" y="1273"/>
                  </a:lnTo>
                  <a:lnTo>
                    <a:pt x="646" y="1175"/>
                  </a:lnTo>
                  <a:lnTo>
                    <a:pt x="654" y="1113"/>
                  </a:lnTo>
                  <a:lnTo>
                    <a:pt x="659" y="1080"/>
                  </a:lnTo>
                  <a:lnTo>
                    <a:pt x="659" y="1080"/>
                  </a:lnTo>
                  <a:lnTo>
                    <a:pt x="662" y="1060"/>
                  </a:lnTo>
                  <a:lnTo>
                    <a:pt x="665" y="1032"/>
                  </a:lnTo>
                  <a:lnTo>
                    <a:pt x="668" y="996"/>
                  </a:lnTo>
                  <a:lnTo>
                    <a:pt x="668" y="956"/>
                  </a:lnTo>
                  <a:lnTo>
                    <a:pt x="713" y="946"/>
                  </a:lnTo>
                  <a:lnTo>
                    <a:pt x="688" y="802"/>
                  </a:lnTo>
                  <a:lnTo>
                    <a:pt x="688" y="802"/>
                  </a:lnTo>
                  <a:lnTo>
                    <a:pt x="713" y="791"/>
                  </a:lnTo>
                  <a:lnTo>
                    <a:pt x="733" y="781"/>
                  </a:lnTo>
                  <a:lnTo>
                    <a:pt x="748" y="772"/>
                  </a:lnTo>
                  <a:lnTo>
                    <a:pt x="748" y="772"/>
                  </a:lnTo>
                  <a:lnTo>
                    <a:pt x="756" y="765"/>
                  </a:lnTo>
                  <a:lnTo>
                    <a:pt x="763" y="756"/>
                  </a:lnTo>
                  <a:lnTo>
                    <a:pt x="767" y="748"/>
                  </a:lnTo>
                  <a:lnTo>
                    <a:pt x="782" y="753"/>
                  </a:lnTo>
                  <a:lnTo>
                    <a:pt x="782" y="753"/>
                  </a:lnTo>
                  <a:lnTo>
                    <a:pt x="798" y="729"/>
                  </a:lnTo>
                  <a:lnTo>
                    <a:pt x="836" y="674"/>
                  </a:lnTo>
                  <a:lnTo>
                    <a:pt x="854" y="644"/>
                  </a:lnTo>
                  <a:lnTo>
                    <a:pt x="873" y="614"/>
                  </a:lnTo>
                  <a:lnTo>
                    <a:pt x="885" y="590"/>
                  </a:lnTo>
                  <a:lnTo>
                    <a:pt x="889" y="580"/>
                  </a:lnTo>
                  <a:lnTo>
                    <a:pt x="891" y="574"/>
                  </a:lnTo>
                  <a:lnTo>
                    <a:pt x="891" y="574"/>
                  </a:lnTo>
                  <a:lnTo>
                    <a:pt x="897" y="542"/>
                  </a:lnTo>
                  <a:lnTo>
                    <a:pt x="897" y="532"/>
                  </a:lnTo>
                  <a:lnTo>
                    <a:pt x="896" y="524"/>
                  </a:lnTo>
                  <a:lnTo>
                    <a:pt x="896" y="524"/>
                  </a:lnTo>
                  <a:lnTo>
                    <a:pt x="891" y="517"/>
                  </a:lnTo>
                  <a:lnTo>
                    <a:pt x="881" y="505"/>
                  </a:lnTo>
                  <a:lnTo>
                    <a:pt x="850" y="467"/>
                  </a:lnTo>
                  <a:lnTo>
                    <a:pt x="797" y="405"/>
                  </a:lnTo>
                  <a:lnTo>
                    <a:pt x="797" y="405"/>
                  </a:lnTo>
                  <a:lnTo>
                    <a:pt x="770" y="370"/>
                  </a:lnTo>
                  <a:lnTo>
                    <a:pt x="754" y="350"/>
                  </a:lnTo>
                  <a:lnTo>
                    <a:pt x="743" y="336"/>
                  </a:lnTo>
                  <a:lnTo>
                    <a:pt x="743" y="336"/>
                  </a:lnTo>
                  <a:lnTo>
                    <a:pt x="734" y="327"/>
                  </a:lnTo>
                  <a:lnTo>
                    <a:pt x="727" y="320"/>
                  </a:lnTo>
                  <a:lnTo>
                    <a:pt x="718" y="315"/>
                  </a:lnTo>
                  <a:lnTo>
                    <a:pt x="713" y="312"/>
                  </a:lnTo>
                  <a:lnTo>
                    <a:pt x="708" y="311"/>
                  </a:lnTo>
                  <a:lnTo>
                    <a:pt x="708" y="311"/>
                  </a:lnTo>
                  <a:lnTo>
                    <a:pt x="683" y="305"/>
                  </a:lnTo>
                  <a:lnTo>
                    <a:pt x="641" y="293"/>
                  </a:lnTo>
                  <a:lnTo>
                    <a:pt x="584" y="277"/>
                  </a:lnTo>
                  <a:lnTo>
                    <a:pt x="579" y="247"/>
                  </a:lnTo>
                  <a:lnTo>
                    <a:pt x="579" y="222"/>
                  </a:lnTo>
                  <a:lnTo>
                    <a:pt x="579" y="222"/>
                  </a:lnTo>
                  <a:lnTo>
                    <a:pt x="581" y="222"/>
                  </a:lnTo>
                  <a:lnTo>
                    <a:pt x="583" y="221"/>
                  </a:lnTo>
                  <a:lnTo>
                    <a:pt x="589" y="213"/>
                  </a:lnTo>
                  <a:lnTo>
                    <a:pt x="599" y="197"/>
                  </a:lnTo>
                  <a:lnTo>
                    <a:pt x="599" y="197"/>
                  </a:lnTo>
                  <a:lnTo>
                    <a:pt x="605" y="187"/>
                  </a:lnTo>
                  <a:lnTo>
                    <a:pt x="610" y="180"/>
                  </a:lnTo>
                  <a:lnTo>
                    <a:pt x="619" y="169"/>
                  </a:lnTo>
                  <a:lnTo>
                    <a:pt x="620" y="165"/>
                  </a:lnTo>
                  <a:lnTo>
                    <a:pt x="621" y="161"/>
                  </a:lnTo>
                  <a:lnTo>
                    <a:pt x="621" y="158"/>
                  </a:lnTo>
                  <a:lnTo>
                    <a:pt x="619" y="153"/>
                  </a:lnTo>
                  <a:lnTo>
                    <a:pt x="619" y="153"/>
                  </a:lnTo>
                  <a:lnTo>
                    <a:pt x="615" y="148"/>
                  </a:lnTo>
                  <a:lnTo>
                    <a:pt x="613" y="145"/>
                  </a:lnTo>
                  <a:lnTo>
                    <a:pt x="610" y="143"/>
                  </a:lnTo>
                  <a:lnTo>
                    <a:pt x="608" y="141"/>
                  </a:lnTo>
                  <a:lnTo>
                    <a:pt x="605" y="143"/>
                  </a:lnTo>
                  <a:lnTo>
                    <a:pt x="604" y="143"/>
                  </a:lnTo>
                  <a:lnTo>
                    <a:pt x="604" y="143"/>
                  </a:lnTo>
                  <a:lnTo>
                    <a:pt x="607" y="108"/>
                  </a:lnTo>
                  <a:lnTo>
                    <a:pt x="609" y="68"/>
                  </a:lnTo>
                  <a:lnTo>
                    <a:pt x="609" y="68"/>
                  </a:lnTo>
                  <a:lnTo>
                    <a:pt x="609" y="65"/>
                  </a:lnTo>
                  <a:lnTo>
                    <a:pt x="607" y="58"/>
                  </a:lnTo>
                  <a:lnTo>
                    <a:pt x="600" y="45"/>
                  </a:lnTo>
                  <a:lnTo>
                    <a:pt x="589" y="24"/>
                  </a:lnTo>
                  <a:lnTo>
                    <a:pt x="589" y="24"/>
                  </a:lnTo>
                  <a:lnTo>
                    <a:pt x="587" y="21"/>
                  </a:lnTo>
                  <a:lnTo>
                    <a:pt x="582" y="17"/>
                  </a:lnTo>
                  <a:lnTo>
                    <a:pt x="574" y="14"/>
                  </a:lnTo>
                  <a:lnTo>
                    <a:pt x="574" y="14"/>
                  </a:lnTo>
                  <a:lnTo>
                    <a:pt x="568" y="14"/>
                  </a:lnTo>
                  <a:lnTo>
                    <a:pt x="558" y="16"/>
                  </a:lnTo>
                  <a:lnTo>
                    <a:pt x="545" y="19"/>
                  </a:lnTo>
                  <a:lnTo>
                    <a:pt x="545" y="19"/>
                  </a:lnTo>
                  <a:close/>
                  <a:moveTo>
                    <a:pt x="713" y="475"/>
                  </a:moveTo>
                  <a:lnTo>
                    <a:pt x="713" y="475"/>
                  </a:lnTo>
                  <a:lnTo>
                    <a:pt x="718" y="482"/>
                  </a:lnTo>
                  <a:lnTo>
                    <a:pt x="729" y="492"/>
                  </a:lnTo>
                  <a:lnTo>
                    <a:pt x="759" y="521"/>
                  </a:lnTo>
                  <a:lnTo>
                    <a:pt x="802" y="559"/>
                  </a:lnTo>
                  <a:lnTo>
                    <a:pt x="802" y="559"/>
                  </a:lnTo>
                  <a:lnTo>
                    <a:pt x="777" y="611"/>
                  </a:lnTo>
                  <a:lnTo>
                    <a:pt x="759" y="646"/>
                  </a:lnTo>
                  <a:lnTo>
                    <a:pt x="751" y="658"/>
                  </a:lnTo>
                  <a:lnTo>
                    <a:pt x="748" y="663"/>
                  </a:lnTo>
                  <a:lnTo>
                    <a:pt x="748" y="663"/>
                  </a:lnTo>
                  <a:lnTo>
                    <a:pt x="741" y="668"/>
                  </a:lnTo>
                  <a:lnTo>
                    <a:pt x="734" y="676"/>
                  </a:lnTo>
                  <a:lnTo>
                    <a:pt x="723" y="688"/>
                  </a:lnTo>
                  <a:lnTo>
                    <a:pt x="728" y="703"/>
                  </a:lnTo>
                  <a:lnTo>
                    <a:pt x="728" y="703"/>
                  </a:lnTo>
                  <a:lnTo>
                    <a:pt x="717" y="704"/>
                  </a:lnTo>
                  <a:lnTo>
                    <a:pt x="698" y="708"/>
                  </a:lnTo>
                  <a:lnTo>
                    <a:pt x="698" y="708"/>
                  </a:lnTo>
                  <a:lnTo>
                    <a:pt x="678" y="713"/>
                  </a:lnTo>
                  <a:lnTo>
                    <a:pt x="678" y="644"/>
                  </a:lnTo>
                  <a:lnTo>
                    <a:pt x="678" y="644"/>
                  </a:lnTo>
                  <a:lnTo>
                    <a:pt x="683" y="613"/>
                  </a:lnTo>
                  <a:lnTo>
                    <a:pt x="694" y="553"/>
                  </a:lnTo>
                  <a:lnTo>
                    <a:pt x="706" y="496"/>
                  </a:lnTo>
                  <a:lnTo>
                    <a:pt x="711" y="479"/>
                  </a:lnTo>
                  <a:lnTo>
                    <a:pt x="712" y="475"/>
                  </a:lnTo>
                  <a:lnTo>
                    <a:pt x="713" y="475"/>
                  </a:lnTo>
                  <a:lnTo>
                    <a:pt x="713" y="475"/>
                  </a:lnTo>
                  <a:lnTo>
                    <a:pt x="713" y="47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A8737CCE-F40D-6550-E5CC-40B50C43F726}"/>
                </a:ext>
              </a:extLst>
            </p:cNvPr>
            <p:cNvSpPr/>
            <p:nvPr/>
          </p:nvSpPr>
          <p:spPr>
            <a:xfrm>
              <a:off x="1418822" y="5172075"/>
              <a:ext cx="1183828" cy="1192285"/>
            </a:xfrm>
            <a:custGeom>
              <a:avLst/>
              <a:gdLst>
                <a:gd name="connsiteX0" fmla="*/ 0 w 1183828"/>
                <a:gd name="connsiteY0" fmla="*/ 0 h 1220405"/>
                <a:gd name="connsiteX1" fmla="*/ 1183828 w 1183828"/>
                <a:gd name="connsiteY1" fmla="*/ 0 h 1220405"/>
                <a:gd name="connsiteX2" fmla="*/ 1183828 w 1183828"/>
                <a:gd name="connsiteY2" fmla="*/ 45719 h 1220405"/>
                <a:gd name="connsiteX3" fmla="*/ 1155253 w 1183828"/>
                <a:gd name="connsiteY3" fmla="*/ 45719 h 1220405"/>
                <a:gd name="connsiteX4" fmla="*/ 1155253 w 1183828"/>
                <a:gd name="connsiteY4" fmla="*/ 1220405 h 1220405"/>
                <a:gd name="connsiteX5" fmla="*/ 28575 w 1183828"/>
                <a:gd name="connsiteY5" fmla="*/ 1220405 h 1220405"/>
                <a:gd name="connsiteX6" fmla="*/ 28575 w 1183828"/>
                <a:gd name="connsiteY6" fmla="*/ 45719 h 1220405"/>
                <a:gd name="connsiteX7" fmla="*/ 0 w 1183828"/>
                <a:gd name="connsiteY7" fmla="*/ 45719 h 1220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83828" h="1220405">
                  <a:moveTo>
                    <a:pt x="0" y="0"/>
                  </a:moveTo>
                  <a:lnTo>
                    <a:pt x="1183828" y="0"/>
                  </a:lnTo>
                  <a:lnTo>
                    <a:pt x="1183828" y="45719"/>
                  </a:lnTo>
                  <a:lnTo>
                    <a:pt x="1155253" y="45719"/>
                  </a:lnTo>
                  <a:lnTo>
                    <a:pt x="1155253" y="1220405"/>
                  </a:lnTo>
                  <a:lnTo>
                    <a:pt x="28575" y="1220405"/>
                  </a:lnTo>
                  <a:lnTo>
                    <a:pt x="28575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1C2CFBD3-835A-E45F-BDE4-871A490D45F0}"/>
              </a:ext>
            </a:extLst>
          </p:cNvPr>
          <p:cNvGrpSpPr/>
          <p:nvPr/>
        </p:nvGrpSpPr>
        <p:grpSpPr>
          <a:xfrm>
            <a:off x="4262840" y="4037851"/>
            <a:ext cx="1316373" cy="2326509"/>
            <a:chOff x="4262840" y="4037851"/>
            <a:chExt cx="1316373" cy="2326509"/>
          </a:xfrm>
        </p:grpSpPr>
        <p:sp>
          <p:nvSpPr>
            <p:cNvPr id="9" name="Freeform 20">
              <a:extLst>
                <a:ext uri="{FF2B5EF4-FFF2-40B4-BE49-F238E27FC236}">
                  <a16:creationId xmlns:a16="http://schemas.microsoft.com/office/drawing/2014/main" id="{14C42A85-4EDC-4172-0A91-0D5F506B37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62840" y="4037851"/>
              <a:ext cx="1093431" cy="2231259"/>
            </a:xfrm>
            <a:custGeom>
              <a:avLst/>
              <a:gdLst>
                <a:gd name="T0" fmla="*/ 376 w 862"/>
                <a:gd name="T1" fmla="*/ 923 h 1759"/>
                <a:gd name="T2" fmla="*/ 401 w 862"/>
                <a:gd name="T3" fmla="*/ 993 h 1759"/>
                <a:gd name="T4" fmla="*/ 472 w 862"/>
                <a:gd name="T5" fmla="*/ 1658 h 1759"/>
                <a:gd name="T6" fmla="*/ 383 w 862"/>
                <a:gd name="T7" fmla="*/ 1723 h 1759"/>
                <a:gd name="T8" fmla="*/ 389 w 862"/>
                <a:gd name="T9" fmla="*/ 1747 h 1759"/>
                <a:gd name="T10" fmla="*/ 421 w 862"/>
                <a:gd name="T11" fmla="*/ 1758 h 1759"/>
                <a:gd name="T12" fmla="*/ 494 w 862"/>
                <a:gd name="T13" fmla="*/ 1745 h 1759"/>
                <a:gd name="T14" fmla="*/ 577 w 862"/>
                <a:gd name="T15" fmla="*/ 1730 h 1759"/>
                <a:gd name="T16" fmla="*/ 593 w 862"/>
                <a:gd name="T17" fmla="*/ 1719 h 1759"/>
                <a:gd name="T18" fmla="*/ 593 w 862"/>
                <a:gd name="T19" fmla="*/ 1360 h 1759"/>
                <a:gd name="T20" fmla="*/ 584 w 862"/>
                <a:gd name="T21" fmla="*/ 1067 h 1759"/>
                <a:gd name="T22" fmla="*/ 700 w 862"/>
                <a:gd name="T23" fmla="*/ 1629 h 1759"/>
                <a:gd name="T24" fmla="*/ 703 w 862"/>
                <a:gd name="T25" fmla="*/ 1696 h 1759"/>
                <a:gd name="T26" fmla="*/ 760 w 862"/>
                <a:gd name="T27" fmla="*/ 1737 h 1759"/>
                <a:gd name="T28" fmla="*/ 818 w 862"/>
                <a:gd name="T29" fmla="*/ 1758 h 1759"/>
                <a:gd name="T30" fmla="*/ 843 w 862"/>
                <a:gd name="T31" fmla="*/ 1750 h 1759"/>
                <a:gd name="T32" fmla="*/ 857 w 862"/>
                <a:gd name="T33" fmla="*/ 1733 h 1759"/>
                <a:gd name="T34" fmla="*/ 858 w 862"/>
                <a:gd name="T35" fmla="*/ 1713 h 1759"/>
                <a:gd name="T36" fmla="*/ 813 w 862"/>
                <a:gd name="T37" fmla="*/ 1673 h 1759"/>
                <a:gd name="T38" fmla="*/ 758 w 862"/>
                <a:gd name="T39" fmla="*/ 903 h 1759"/>
                <a:gd name="T40" fmla="*/ 833 w 862"/>
                <a:gd name="T41" fmla="*/ 678 h 1759"/>
                <a:gd name="T42" fmla="*/ 825 w 862"/>
                <a:gd name="T43" fmla="*/ 503 h 1759"/>
                <a:gd name="T44" fmla="*/ 796 w 862"/>
                <a:gd name="T45" fmla="*/ 344 h 1759"/>
                <a:gd name="T46" fmla="*/ 790 w 862"/>
                <a:gd name="T47" fmla="*/ 327 h 1759"/>
                <a:gd name="T48" fmla="*/ 679 w 862"/>
                <a:gd name="T49" fmla="*/ 284 h 1759"/>
                <a:gd name="T50" fmla="*/ 708 w 862"/>
                <a:gd name="T51" fmla="*/ 239 h 1759"/>
                <a:gd name="T52" fmla="*/ 709 w 862"/>
                <a:gd name="T53" fmla="*/ 201 h 1759"/>
                <a:gd name="T54" fmla="*/ 729 w 862"/>
                <a:gd name="T55" fmla="*/ 137 h 1759"/>
                <a:gd name="T56" fmla="*/ 727 w 862"/>
                <a:gd name="T57" fmla="*/ 60 h 1759"/>
                <a:gd name="T58" fmla="*/ 698 w 862"/>
                <a:gd name="T59" fmla="*/ 42 h 1759"/>
                <a:gd name="T60" fmla="*/ 659 w 862"/>
                <a:gd name="T61" fmla="*/ 24 h 1759"/>
                <a:gd name="T62" fmla="*/ 624 w 862"/>
                <a:gd name="T63" fmla="*/ 11 h 1759"/>
                <a:gd name="T64" fmla="*/ 570 w 862"/>
                <a:gd name="T65" fmla="*/ 0 h 1759"/>
                <a:gd name="T66" fmla="*/ 540 w 862"/>
                <a:gd name="T67" fmla="*/ 26 h 1759"/>
                <a:gd name="T68" fmla="*/ 530 w 862"/>
                <a:gd name="T69" fmla="*/ 51 h 1759"/>
                <a:gd name="T70" fmla="*/ 504 w 862"/>
                <a:gd name="T71" fmla="*/ 103 h 1759"/>
                <a:gd name="T72" fmla="*/ 476 w 862"/>
                <a:gd name="T73" fmla="*/ 124 h 1759"/>
                <a:gd name="T74" fmla="*/ 480 w 862"/>
                <a:gd name="T75" fmla="*/ 140 h 1759"/>
                <a:gd name="T76" fmla="*/ 471 w 862"/>
                <a:gd name="T77" fmla="*/ 175 h 1759"/>
                <a:gd name="T78" fmla="*/ 467 w 862"/>
                <a:gd name="T79" fmla="*/ 213 h 1759"/>
                <a:gd name="T80" fmla="*/ 471 w 862"/>
                <a:gd name="T81" fmla="*/ 224 h 1759"/>
                <a:gd name="T82" fmla="*/ 495 w 862"/>
                <a:gd name="T83" fmla="*/ 229 h 1759"/>
                <a:gd name="T84" fmla="*/ 524 w 862"/>
                <a:gd name="T85" fmla="*/ 251 h 1759"/>
                <a:gd name="T86" fmla="*/ 478 w 862"/>
                <a:gd name="T87" fmla="*/ 282 h 1759"/>
                <a:gd name="T88" fmla="*/ 380 w 862"/>
                <a:gd name="T89" fmla="*/ 258 h 1759"/>
                <a:gd name="T90" fmla="*/ 139 w 862"/>
                <a:gd name="T91" fmla="*/ 125 h 1759"/>
                <a:gd name="T92" fmla="*/ 60 w 862"/>
                <a:gd name="T93" fmla="*/ 46 h 1759"/>
                <a:gd name="T94" fmla="*/ 40 w 862"/>
                <a:gd name="T95" fmla="*/ 21 h 1759"/>
                <a:gd name="T96" fmla="*/ 0 w 862"/>
                <a:gd name="T97" fmla="*/ 10 h 1759"/>
                <a:gd name="T98" fmla="*/ 13 w 862"/>
                <a:gd name="T99" fmla="*/ 27 h 1759"/>
                <a:gd name="T100" fmla="*/ 5 w 862"/>
                <a:gd name="T101" fmla="*/ 80 h 1759"/>
                <a:gd name="T102" fmla="*/ 29 w 862"/>
                <a:gd name="T103" fmla="*/ 109 h 1759"/>
                <a:gd name="T104" fmla="*/ 61 w 862"/>
                <a:gd name="T105" fmla="*/ 146 h 1759"/>
                <a:gd name="T106" fmla="*/ 421 w 862"/>
                <a:gd name="T107" fmla="*/ 413 h 17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62" h="1759">
                  <a:moveTo>
                    <a:pt x="421" y="413"/>
                  </a:moveTo>
                  <a:lnTo>
                    <a:pt x="441" y="626"/>
                  </a:lnTo>
                  <a:lnTo>
                    <a:pt x="362" y="913"/>
                  </a:lnTo>
                  <a:lnTo>
                    <a:pt x="376" y="923"/>
                  </a:lnTo>
                  <a:lnTo>
                    <a:pt x="376" y="923"/>
                  </a:lnTo>
                  <a:lnTo>
                    <a:pt x="388" y="949"/>
                  </a:lnTo>
                  <a:lnTo>
                    <a:pt x="396" y="972"/>
                  </a:lnTo>
                  <a:lnTo>
                    <a:pt x="399" y="983"/>
                  </a:lnTo>
                  <a:lnTo>
                    <a:pt x="401" y="993"/>
                  </a:lnTo>
                  <a:lnTo>
                    <a:pt x="401" y="993"/>
                  </a:lnTo>
                  <a:lnTo>
                    <a:pt x="420" y="1148"/>
                  </a:lnTo>
                  <a:lnTo>
                    <a:pt x="436" y="1285"/>
                  </a:lnTo>
                  <a:lnTo>
                    <a:pt x="457" y="1654"/>
                  </a:lnTo>
                  <a:lnTo>
                    <a:pt x="472" y="1658"/>
                  </a:lnTo>
                  <a:lnTo>
                    <a:pt x="472" y="1658"/>
                  </a:lnTo>
                  <a:lnTo>
                    <a:pt x="428" y="1688"/>
                  </a:lnTo>
                  <a:lnTo>
                    <a:pt x="399" y="1711"/>
                  </a:lnTo>
                  <a:lnTo>
                    <a:pt x="388" y="1719"/>
                  </a:lnTo>
                  <a:lnTo>
                    <a:pt x="383" y="1723"/>
                  </a:lnTo>
                  <a:lnTo>
                    <a:pt x="383" y="1723"/>
                  </a:lnTo>
                  <a:lnTo>
                    <a:pt x="381" y="1729"/>
                  </a:lnTo>
                  <a:lnTo>
                    <a:pt x="379" y="1735"/>
                  </a:lnTo>
                  <a:lnTo>
                    <a:pt x="378" y="1743"/>
                  </a:lnTo>
                  <a:lnTo>
                    <a:pt x="378" y="1743"/>
                  </a:lnTo>
                  <a:lnTo>
                    <a:pt x="389" y="1747"/>
                  </a:lnTo>
                  <a:lnTo>
                    <a:pt x="398" y="1750"/>
                  </a:lnTo>
                  <a:lnTo>
                    <a:pt x="402" y="1753"/>
                  </a:lnTo>
                  <a:lnTo>
                    <a:pt x="402" y="1753"/>
                  </a:lnTo>
                  <a:lnTo>
                    <a:pt x="410" y="1755"/>
                  </a:lnTo>
                  <a:lnTo>
                    <a:pt x="421" y="1758"/>
                  </a:lnTo>
                  <a:lnTo>
                    <a:pt x="435" y="1759"/>
                  </a:lnTo>
                  <a:lnTo>
                    <a:pt x="447" y="1758"/>
                  </a:lnTo>
                  <a:lnTo>
                    <a:pt x="447" y="1758"/>
                  </a:lnTo>
                  <a:lnTo>
                    <a:pt x="467" y="1754"/>
                  </a:lnTo>
                  <a:lnTo>
                    <a:pt x="494" y="1745"/>
                  </a:lnTo>
                  <a:lnTo>
                    <a:pt x="536" y="1733"/>
                  </a:lnTo>
                  <a:lnTo>
                    <a:pt x="536" y="1733"/>
                  </a:lnTo>
                  <a:lnTo>
                    <a:pt x="547" y="1733"/>
                  </a:lnTo>
                  <a:lnTo>
                    <a:pt x="562" y="1732"/>
                  </a:lnTo>
                  <a:lnTo>
                    <a:pt x="577" y="1730"/>
                  </a:lnTo>
                  <a:lnTo>
                    <a:pt x="583" y="1730"/>
                  </a:lnTo>
                  <a:lnTo>
                    <a:pt x="586" y="1728"/>
                  </a:lnTo>
                  <a:lnTo>
                    <a:pt x="586" y="1728"/>
                  </a:lnTo>
                  <a:lnTo>
                    <a:pt x="589" y="1724"/>
                  </a:lnTo>
                  <a:lnTo>
                    <a:pt x="593" y="1719"/>
                  </a:lnTo>
                  <a:lnTo>
                    <a:pt x="596" y="1713"/>
                  </a:lnTo>
                  <a:lnTo>
                    <a:pt x="596" y="1678"/>
                  </a:lnTo>
                  <a:lnTo>
                    <a:pt x="605" y="1663"/>
                  </a:lnTo>
                  <a:lnTo>
                    <a:pt x="605" y="1663"/>
                  </a:lnTo>
                  <a:lnTo>
                    <a:pt x="593" y="1360"/>
                  </a:lnTo>
                  <a:lnTo>
                    <a:pt x="586" y="1154"/>
                  </a:lnTo>
                  <a:lnTo>
                    <a:pt x="584" y="1088"/>
                  </a:lnTo>
                  <a:lnTo>
                    <a:pt x="584" y="1071"/>
                  </a:lnTo>
                  <a:lnTo>
                    <a:pt x="584" y="1067"/>
                  </a:lnTo>
                  <a:lnTo>
                    <a:pt x="584" y="1067"/>
                  </a:lnTo>
                  <a:lnTo>
                    <a:pt x="603" y="1161"/>
                  </a:lnTo>
                  <a:lnTo>
                    <a:pt x="639" y="1352"/>
                  </a:lnTo>
                  <a:lnTo>
                    <a:pt x="690" y="1624"/>
                  </a:lnTo>
                  <a:lnTo>
                    <a:pt x="700" y="1629"/>
                  </a:lnTo>
                  <a:lnTo>
                    <a:pt x="700" y="1629"/>
                  </a:lnTo>
                  <a:lnTo>
                    <a:pt x="700" y="1656"/>
                  </a:lnTo>
                  <a:lnTo>
                    <a:pt x="700" y="1677"/>
                  </a:lnTo>
                  <a:lnTo>
                    <a:pt x="700" y="1688"/>
                  </a:lnTo>
                  <a:lnTo>
                    <a:pt x="700" y="1688"/>
                  </a:lnTo>
                  <a:lnTo>
                    <a:pt x="703" y="1696"/>
                  </a:lnTo>
                  <a:lnTo>
                    <a:pt x="711" y="1703"/>
                  </a:lnTo>
                  <a:lnTo>
                    <a:pt x="719" y="1713"/>
                  </a:lnTo>
                  <a:lnTo>
                    <a:pt x="719" y="1713"/>
                  </a:lnTo>
                  <a:lnTo>
                    <a:pt x="732" y="1720"/>
                  </a:lnTo>
                  <a:lnTo>
                    <a:pt x="760" y="1737"/>
                  </a:lnTo>
                  <a:lnTo>
                    <a:pt x="778" y="1745"/>
                  </a:lnTo>
                  <a:lnTo>
                    <a:pt x="794" y="1751"/>
                  </a:lnTo>
                  <a:lnTo>
                    <a:pt x="808" y="1756"/>
                  </a:lnTo>
                  <a:lnTo>
                    <a:pt x="813" y="1758"/>
                  </a:lnTo>
                  <a:lnTo>
                    <a:pt x="818" y="1758"/>
                  </a:lnTo>
                  <a:lnTo>
                    <a:pt x="818" y="1758"/>
                  </a:lnTo>
                  <a:lnTo>
                    <a:pt x="827" y="1758"/>
                  </a:lnTo>
                  <a:lnTo>
                    <a:pt x="833" y="1755"/>
                  </a:lnTo>
                  <a:lnTo>
                    <a:pt x="839" y="1753"/>
                  </a:lnTo>
                  <a:lnTo>
                    <a:pt x="843" y="1750"/>
                  </a:lnTo>
                  <a:lnTo>
                    <a:pt x="847" y="1748"/>
                  </a:lnTo>
                  <a:lnTo>
                    <a:pt x="849" y="1744"/>
                  </a:lnTo>
                  <a:lnTo>
                    <a:pt x="853" y="1738"/>
                  </a:lnTo>
                  <a:lnTo>
                    <a:pt x="853" y="1738"/>
                  </a:lnTo>
                  <a:lnTo>
                    <a:pt x="857" y="1733"/>
                  </a:lnTo>
                  <a:lnTo>
                    <a:pt x="860" y="1727"/>
                  </a:lnTo>
                  <a:lnTo>
                    <a:pt x="862" y="1724"/>
                  </a:lnTo>
                  <a:lnTo>
                    <a:pt x="862" y="1720"/>
                  </a:lnTo>
                  <a:lnTo>
                    <a:pt x="860" y="1718"/>
                  </a:lnTo>
                  <a:lnTo>
                    <a:pt x="858" y="1713"/>
                  </a:lnTo>
                  <a:lnTo>
                    <a:pt x="858" y="1713"/>
                  </a:lnTo>
                  <a:lnTo>
                    <a:pt x="848" y="1703"/>
                  </a:lnTo>
                  <a:lnTo>
                    <a:pt x="834" y="1691"/>
                  </a:lnTo>
                  <a:lnTo>
                    <a:pt x="813" y="1673"/>
                  </a:lnTo>
                  <a:lnTo>
                    <a:pt x="813" y="1673"/>
                  </a:lnTo>
                  <a:lnTo>
                    <a:pt x="807" y="1667"/>
                  </a:lnTo>
                  <a:lnTo>
                    <a:pt x="797" y="1655"/>
                  </a:lnTo>
                  <a:lnTo>
                    <a:pt x="784" y="1639"/>
                  </a:lnTo>
                  <a:lnTo>
                    <a:pt x="799" y="1634"/>
                  </a:lnTo>
                  <a:lnTo>
                    <a:pt x="758" y="903"/>
                  </a:lnTo>
                  <a:lnTo>
                    <a:pt x="778" y="903"/>
                  </a:lnTo>
                  <a:lnTo>
                    <a:pt x="758" y="780"/>
                  </a:lnTo>
                  <a:lnTo>
                    <a:pt x="758" y="780"/>
                  </a:lnTo>
                  <a:lnTo>
                    <a:pt x="802" y="720"/>
                  </a:lnTo>
                  <a:lnTo>
                    <a:pt x="833" y="678"/>
                  </a:lnTo>
                  <a:lnTo>
                    <a:pt x="843" y="663"/>
                  </a:lnTo>
                  <a:lnTo>
                    <a:pt x="847" y="656"/>
                  </a:lnTo>
                  <a:lnTo>
                    <a:pt x="847" y="656"/>
                  </a:lnTo>
                  <a:lnTo>
                    <a:pt x="839" y="606"/>
                  </a:lnTo>
                  <a:lnTo>
                    <a:pt x="825" y="503"/>
                  </a:lnTo>
                  <a:lnTo>
                    <a:pt x="807" y="400"/>
                  </a:lnTo>
                  <a:lnTo>
                    <a:pt x="801" y="364"/>
                  </a:lnTo>
                  <a:lnTo>
                    <a:pt x="797" y="348"/>
                  </a:lnTo>
                  <a:lnTo>
                    <a:pt x="797" y="348"/>
                  </a:lnTo>
                  <a:lnTo>
                    <a:pt x="796" y="344"/>
                  </a:lnTo>
                  <a:lnTo>
                    <a:pt x="796" y="341"/>
                  </a:lnTo>
                  <a:lnTo>
                    <a:pt x="797" y="336"/>
                  </a:lnTo>
                  <a:lnTo>
                    <a:pt x="797" y="332"/>
                  </a:lnTo>
                  <a:lnTo>
                    <a:pt x="795" y="329"/>
                  </a:lnTo>
                  <a:lnTo>
                    <a:pt x="790" y="327"/>
                  </a:lnTo>
                  <a:lnTo>
                    <a:pt x="782" y="323"/>
                  </a:lnTo>
                  <a:lnTo>
                    <a:pt x="782" y="323"/>
                  </a:lnTo>
                  <a:lnTo>
                    <a:pt x="748" y="310"/>
                  </a:lnTo>
                  <a:lnTo>
                    <a:pt x="733" y="303"/>
                  </a:lnTo>
                  <a:lnTo>
                    <a:pt x="679" y="284"/>
                  </a:lnTo>
                  <a:lnTo>
                    <a:pt x="674" y="249"/>
                  </a:lnTo>
                  <a:lnTo>
                    <a:pt x="698" y="264"/>
                  </a:lnTo>
                  <a:lnTo>
                    <a:pt x="698" y="239"/>
                  </a:lnTo>
                  <a:lnTo>
                    <a:pt x="708" y="239"/>
                  </a:lnTo>
                  <a:lnTo>
                    <a:pt x="708" y="239"/>
                  </a:lnTo>
                  <a:lnTo>
                    <a:pt x="708" y="233"/>
                  </a:lnTo>
                  <a:lnTo>
                    <a:pt x="707" y="224"/>
                  </a:lnTo>
                  <a:lnTo>
                    <a:pt x="708" y="209"/>
                  </a:lnTo>
                  <a:lnTo>
                    <a:pt x="708" y="209"/>
                  </a:lnTo>
                  <a:lnTo>
                    <a:pt x="709" y="201"/>
                  </a:lnTo>
                  <a:lnTo>
                    <a:pt x="711" y="192"/>
                  </a:lnTo>
                  <a:lnTo>
                    <a:pt x="717" y="173"/>
                  </a:lnTo>
                  <a:lnTo>
                    <a:pt x="728" y="145"/>
                  </a:lnTo>
                  <a:lnTo>
                    <a:pt x="728" y="145"/>
                  </a:lnTo>
                  <a:lnTo>
                    <a:pt x="729" y="137"/>
                  </a:lnTo>
                  <a:lnTo>
                    <a:pt x="731" y="125"/>
                  </a:lnTo>
                  <a:lnTo>
                    <a:pt x="732" y="96"/>
                  </a:lnTo>
                  <a:lnTo>
                    <a:pt x="731" y="83"/>
                  </a:lnTo>
                  <a:lnTo>
                    <a:pt x="729" y="70"/>
                  </a:lnTo>
                  <a:lnTo>
                    <a:pt x="727" y="60"/>
                  </a:lnTo>
                  <a:lnTo>
                    <a:pt x="724" y="58"/>
                  </a:lnTo>
                  <a:lnTo>
                    <a:pt x="723" y="55"/>
                  </a:lnTo>
                  <a:lnTo>
                    <a:pt x="723" y="55"/>
                  </a:lnTo>
                  <a:lnTo>
                    <a:pt x="712" y="49"/>
                  </a:lnTo>
                  <a:lnTo>
                    <a:pt x="698" y="42"/>
                  </a:lnTo>
                  <a:lnTo>
                    <a:pt x="686" y="36"/>
                  </a:lnTo>
                  <a:lnTo>
                    <a:pt x="679" y="31"/>
                  </a:lnTo>
                  <a:lnTo>
                    <a:pt x="679" y="31"/>
                  </a:lnTo>
                  <a:lnTo>
                    <a:pt x="671" y="28"/>
                  </a:lnTo>
                  <a:lnTo>
                    <a:pt x="659" y="24"/>
                  </a:lnTo>
                  <a:lnTo>
                    <a:pt x="645" y="21"/>
                  </a:lnTo>
                  <a:lnTo>
                    <a:pt x="639" y="18"/>
                  </a:lnTo>
                  <a:lnTo>
                    <a:pt x="634" y="16"/>
                  </a:lnTo>
                  <a:lnTo>
                    <a:pt x="634" y="16"/>
                  </a:lnTo>
                  <a:lnTo>
                    <a:pt x="624" y="11"/>
                  </a:lnTo>
                  <a:lnTo>
                    <a:pt x="612" y="6"/>
                  </a:lnTo>
                  <a:lnTo>
                    <a:pt x="589" y="1"/>
                  </a:lnTo>
                  <a:lnTo>
                    <a:pt x="589" y="1"/>
                  </a:lnTo>
                  <a:lnTo>
                    <a:pt x="576" y="0"/>
                  </a:lnTo>
                  <a:lnTo>
                    <a:pt x="570" y="0"/>
                  </a:lnTo>
                  <a:lnTo>
                    <a:pt x="565" y="1"/>
                  </a:lnTo>
                  <a:lnTo>
                    <a:pt x="565" y="1"/>
                  </a:lnTo>
                  <a:lnTo>
                    <a:pt x="558" y="6"/>
                  </a:lnTo>
                  <a:lnTo>
                    <a:pt x="551" y="13"/>
                  </a:lnTo>
                  <a:lnTo>
                    <a:pt x="540" y="26"/>
                  </a:lnTo>
                  <a:lnTo>
                    <a:pt x="540" y="26"/>
                  </a:lnTo>
                  <a:lnTo>
                    <a:pt x="535" y="34"/>
                  </a:lnTo>
                  <a:lnTo>
                    <a:pt x="532" y="42"/>
                  </a:lnTo>
                  <a:lnTo>
                    <a:pt x="530" y="51"/>
                  </a:lnTo>
                  <a:lnTo>
                    <a:pt x="530" y="51"/>
                  </a:lnTo>
                  <a:lnTo>
                    <a:pt x="526" y="63"/>
                  </a:lnTo>
                  <a:lnTo>
                    <a:pt x="520" y="79"/>
                  </a:lnTo>
                  <a:lnTo>
                    <a:pt x="510" y="100"/>
                  </a:lnTo>
                  <a:lnTo>
                    <a:pt x="510" y="100"/>
                  </a:lnTo>
                  <a:lnTo>
                    <a:pt x="504" y="103"/>
                  </a:lnTo>
                  <a:lnTo>
                    <a:pt x="492" y="109"/>
                  </a:lnTo>
                  <a:lnTo>
                    <a:pt x="485" y="114"/>
                  </a:lnTo>
                  <a:lnTo>
                    <a:pt x="479" y="117"/>
                  </a:lnTo>
                  <a:lnTo>
                    <a:pt x="476" y="121"/>
                  </a:lnTo>
                  <a:lnTo>
                    <a:pt x="476" y="124"/>
                  </a:lnTo>
                  <a:lnTo>
                    <a:pt x="476" y="125"/>
                  </a:lnTo>
                  <a:lnTo>
                    <a:pt x="476" y="125"/>
                  </a:lnTo>
                  <a:lnTo>
                    <a:pt x="479" y="136"/>
                  </a:lnTo>
                  <a:lnTo>
                    <a:pt x="480" y="140"/>
                  </a:lnTo>
                  <a:lnTo>
                    <a:pt x="480" y="140"/>
                  </a:lnTo>
                  <a:lnTo>
                    <a:pt x="478" y="146"/>
                  </a:lnTo>
                  <a:lnTo>
                    <a:pt x="476" y="155"/>
                  </a:lnTo>
                  <a:lnTo>
                    <a:pt x="476" y="155"/>
                  </a:lnTo>
                  <a:lnTo>
                    <a:pt x="473" y="166"/>
                  </a:lnTo>
                  <a:lnTo>
                    <a:pt x="471" y="175"/>
                  </a:lnTo>
                  <a:lnTo>
                    <a:pt x="471" y="184"/>
                  </a:lnTo>
                  <a:lnTo>
                    <a:pt x="471" y="199"/>
                  </a:lnTo>
                  <a:lnTo>
                    <a:pt x="471" y="199"/>
                  </a:lnTo>
                  <a:lnTo>
                    <a:pt x="469" y="205"/>
                  </a:lnTo>
                  <a:lnTo>
                    <a:pt x="467" y="213"/>
                  </a:lnTo>
                  <a:lnTo>
                    <a:pt x="466" y="217"/>
                  </a:lnTo>
                  <a:lnTo>
                    <a:pt x="467" y="219"/>
                  </a:lnTo>
                  <a:lnTo>
                    <a:pt x="468" y="223"/>
                  </a:lnTo>
                  <a:lnTo>
                    <a:pt x="471" y="224"/>
                  </a:lnTo>
                  <a:lnTo>
                    <a:pt x="471" y="224"/>
                  </a:lnTo>
                  <a:lnTo>
                    <a:pt x="478" y="225"/>
                  </a:lnTo>
                  <a:lnTo>
                    <a:pt x="485" y="227"/>
                  </a:lnTo>
                  <a:lnTo>
                    <a:pt x="492" y="227"/>
                  </a:lnTo>
                  <a:lnTo>
                    <a:pt x="494" y="228"/>
                  </a:lnTo>
                  <a:lnTo>
                    <a:pt x="495" y="229"/>
                  </a:lnTo>
                  <a:lnTo>
                    <a:pt x="495" y="229"/>
                  </a:lnTo>
                  <a:lnTo>
                    <a:pt x="502" y="234"/>
                  </a:lnTo>
                  <a:lnTo>
                    <a:pt x="513" y="241"/>
                  </a:lnTo>
                  <a:lnTo>
                    <a:pt x="521" y="249"/>
                  </a:lnTo>
                  <a:lnTo>
                    <a:pt x="524" y="251"/>
                  </a:lnTo>
                  <a:lnTo>
                    <a:pt x="525" y="254"/>
                  </a:lnTo>
                  <a:lnTo>
                    <a:pt x="525" y="254"/>
                  </a:lnTo>
                  <a:lnTo>
                    <a:pt x="510" y="289"/>
                  </a:lnTo>
                  <a:lnTo>
                    <a:pt x="510" y="289"/>
                  </a:lnTo>
                  <a:lnTo>
                    <a:pt x="478" y="282"/>
                  </a:lnTo>
                  <a:lnTo>
                    <a:pt x="453" y="277"/>
                  </a:lnTo>
                  <a:lnTo>
                    <a:pt x="441" y="274"/>
                  </a:lnTo>
                  <a:lnTo>
                    <a:pt x="441" y="274"/>
                  </a:lnTo>
                  <a:lnTo>
                    <a:pt x="420" y="267"/>
                  </a:lnTo>
                  <a:lnTo>
                    <a:pt x="380" y="258"/>
                  </a:lnTo>
                  <a:lnTo>
                    <a:pt x="322" y="244"/>
                  </a:lnTo>
                  <a:lnTo>
                    <a:pt x="322" y="244"/>
                  </a:lnTo>
                  <a:lnTo>
                    <a:pt x="233" y="184"/>
                  </a:lnTo>
                  <a:lnTo>
                    <a:pt x="170" y="145"/>
                  </a:lnTo>
                  <a:lnTo>
                    <a:pt x="139" y="125"/>
                  </a:lnTo>
                  <a:lnTo>
                    <a:pt x="139" y="125"/>
                  </a:lnTo>
                  <a:lnTo>
                    <a:pt x="135" y="125"/>
                  </a:lnTo>
                  <a:lnTo>
                    <a:pt x="133" y="127"/>
                  </a:lnTo>
                  <a:lnTo>
                    <a:pt x="129" y="130"/>
                  </a:lnTo>
                  <a:lnTo>
                    <a:pt x="60" y="46"/>
                  </a:lnTo>
                  <a:lnTo>
                    <a:pt x="60" y="46"/>
                  </a:lnTo>
                  <a:lnTo>
                    <a:pt x="52" y="33"/>
                  </a:lnTo>
                  <a:lnTo>
                    <a:pt x="45" y="26"/>
                  </a:lnTo>
                  <a:lnTo>
                    <a:pt x="42" y="22"/>
                  </a:lnTo>
                  <a:lnTo>
                    <a:pt x="40" y="21"/>
                  </a:lnTo>
                  <a:lnTo>
                    <a:pt x="40" y="21"/>
                  </a:lnTo>
                  <a:lnTo>
                    <a:pt x="19" y="12"/>
                  </a:lnTo>
                  <a:lnTo>
                    <a:pt x="5" y="8"/>
                  </a:lnTo>
                  <a:lnTo>
                    <a:pt x="1" y="8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1" y="15"/>
                  </a:lnTo>
                  <a:lnTo>
                    <a:pt x="4" y="18"/>
                  </a:lnTo>
                  <a:lnTo>
                    <a:pt x="13" y="27"/>
                  </a:lnTo>
                  <a:lnTo>
                    <a:pt x="25" y="36"/>
                  </a:lnTo>
                  <a:lnTo>
                    <a:pt x="30" y="46"/>
                  </a:lnTo>
                  <a:lnTo>
                    <a:pt x="5" y="65"/>
                  </a:lnTo>
                  <a:lnTo>
                    <a:pt x="5" y="80"/>
                  </a:lnTo>
                  <a:lnTo>
                    <a:pt x="5" y="80"/>
                  </a:lnTo>
                  <a:lnTo>
                    <a:pt x="8" y="84"/>
                  </a:lnTo>
                  <a:lnTo>
                    <a:pt x="13" y="89"/>
                  </a:lnTo>
                  <a:lnTo>
                    <a:pt x="20" y="95"/>
                  </a:lnTo>
                  <a:lnTo>
                    <a:pt x="20" y="95"/>
                  </a:lnTo>
                  <a:lnTo>
                    <a:pt x="29" y="109"/>
                  </a:lnTo>
                  <a:lnTo>
                    <a:pt x="40" y="130"/>
                  </a:lnTo>
                  <a:lnTo>
                    <a:pt x="40" y="130"/>
                  </a:lnTo>
                  <a:lnTo>
                    <a:pt x="42" y="134"/>
                  </a:lnTo>
                  <a:lnTo>
                    <a:pt x="47" y="137"/>
                  </a:lnTo>
                  <a:lnTo>
                    <a:pt x="61" y="146"/>
                  </a:lnTo>
                  <a:lnTo>
                    <a:pt x="79" y="155"/>
                  </a:lnTo>
                  <a:lnTo>
                    <a:pt x="94" y="160"/>
                  </a:lnTo>
                  <a:lnTo>
                    <a:pt x="84" y="175"/>
                  </a:lnTo>
                  <a:lnTo>
                    <a:pt x="178" y="284"/>
                  </a:lnTo>
                  <a:lnTo>
                    <a:pt x="421" y="41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0564B2A1-7CCB-F888-ED33-9DDA16925B8E}"/>
                </a:ext>
              </a:extLst>
            </p:cNvPr>
            <p:cNvSpPr/>
            <p:nvPr/>
          </p:nvSpPr>
          <p:spPr>
            <a:xfrm>
              <a:off x="4395385" y="5172075"/>
              <a:ext cx="1183828" cy="1192285"/>
            </a:xfrm>
            <a:custGeom>
              <a:avLst/>
              <a:gdLst>
                <a:gd name="connsiteX0" fmla="*/ 0 w 1183828"/>
                <a:gd name="connsiteY0" fmla="*/ 0 h 1220405"/>
                <a:gd name="connsiteX1" fmla="*/ 1183828 w 1183828"/>
                <a:gd name="connsiteY1" fmla="*/ 0 h 1220405"/>
                <a:gd name="connsiteX2" fmla="*/ 1183828 w 1183828"/>
                <a:gd name="connsiteY2" fmla="*/ 45719 h 1220405"/>
                <a:gd name="connsiteX3" fmla="*/ 1155253 w 1183828"/>
                <a:gd name="connsiteY3" fmla="*/ 45719 h 1220405"/>
                <a:gd name="connsiteX4" fmla="*/ 1155253 w 1183828"/>
                <a:gd name="connsiteY4" fmla="*/ 1220405 h 1220405"/>
                <a:gd name="connsiteX5" fmla="*/ 28575 w 1183828"/>
                <a:gd name="connsiteY5" fmla="*/ 1220405 h 1220405"/>
                <a:gd name="connsiteX6" fmla="*/ 28575 w 1183828"/>
                <a:gd name="connsiteY6" fmla="*/ 45719 h 1220405"/>
                <a:gd name="connsiteX7" fmla="*/ 0 w 1183828"/>
                <a:gd name="connsiteY7" fmla="*/ 45719 h 1220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83828" h="1220405">
                  <a:moveTo>
                    <a:pt x="0" y="0"/>
                  </a:moveTo>
                  <a:lnTo>
                    <a:pt x="1183828" y="0"/>
                  </a:lnTo>
                  <a:lnTo>
                    <a:pt x="1183828" y="45719"/>
                  </a:lnTo>
                  <a:lnTo>
                    <a:pt x="1155253" y="45719"/>
                  </a:lnTo>
                  <a:lnTo>
                    <a:pt x="1155253" y="1220405"/>
                  </a:lnTo>
                  <a:lnTo>
                    <a:pt x="28575" y="1220405"/>
                  </a:lnTo>
                  <a:lnTo>
                    <a:pt x="28575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1494EEAD-3133-B607-95D4-E3526E560A15}"/>
              </a:ext>
            </a:extLst>
          </p:cNvPr>
          <p:cNvGrpSpPr/>
          <p:nvPr/>
        </p:nvGrpSpPr>
        <p:grpSpPr>
          <a:xfrm>
            <a:off x="7392945" y="4108625"/>
            <a:ext cx="1183828" cy="2255735"/>
            <a:chOff x="7392945" y="4108625"/>
            <a:chExt cx="1183828" cy="2255735"/>
          </a:xfrm>
        </p:grpSpPr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76F299CA-C617-4E75-3096-9D25EE92D4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3019" y="4108625"/>
              <a:ext cx="1004637" cy="2164029"/>
            </a:xfrm>
            <a:custGeom>
              <a:avLst/>
              <a:gdLst>
                <a:gd name="T0" fmla="*/ 411 w 792"/>
                <a:gd name="T1" fmla="*/ 0 h 1706"/>
                <a:gd name="T2" fmla="*/ 366 w 792"/>
                <a:gd name="T3" fmla="*/ 17 h 1706"/>
                <a:gd name="T4" fmla="*/ 339 w 792"/>
                <a:gd name="T5" fmla="*/ 50 h 1706"/>
                <a:gd name="T6" fmla="*/ 330 w 792"/>
                <a:gd name="T7" fmla="*/ 97 h 1706"/>
                <a:gd name="T8" fmla="*/ 327 w 792"/>
                <a:gd name="T9" fmla="*/ 159 h 1706"/>
                <a:gd name="T10" fmla="*/ 342 w 792"/>
                <a:gd name="T11" fmla="*/ 190 h 1706"/>
                <a:gd name="T12" fmla="*/ 364 w 792"/>
                <a:gd name="T13" fmla="*/ 236 h 1706"/>
                <a:gd name="T14" fmla="*/ 371 w 792"/>
                <a:gd name="T15" fmla="*/ 299 h 1706"/>
                <a:gd name="T16" fmla="*/ 301 w 792"/>
                <a:gd name="T17" fmla="*/ 329 h 1706"/>
                <a:gd name="T18" fmla="*/ 204 w 792"/>
                <a:gd name="T19" fmla="*/ 410 h 1706"/>
                <a:gd name="T20" fmla="*/ 141 w 792"/>
                <a:gd name="T21" fmla="*/ 531 h 1706"/>
                <a:gd name="T22" fmla="*/ 94 w 792"/>
                <a:gd name="T23" fmla="*/ 537 h 1706"/>
                <a:gd name="T24" fmla="*/ 68 w 792"/>
                <a:gd name="T25" fmla="*/ 536 h 1706"/>
                <a:gd name="T26" fmla="*/ 30 w 792"/>
                <a:gd name="T27" fmla="*/ 536 h 1706"/>
                <a:gd name="T28" fmla="*/ 25 w 792"/>
                <a:gd name="T29" fmla="*/ 552 h 1706"/>
                <a:gd name="T30" fmla="*/ 0 w 792"/>
                <a:gd name="T31" fmla="*/ 557 h 1706"/>
                <a:gd name="T32" fmla="*/ 35 w 792"/>
                <a:gd name="T33" fmla="*/ 572 h 1706"/>
                <a:gd name="T34" fmla="*/ 132 w 792"/>
                <a:gd name="T35" fmla="*/ 610 h 1706"/>
                <a:gd name="T36" fmla="*/ 260 w 792"/>
                <a:gd name="T37" fmla="*/ 534 h 1706"/>
                <a:gd name="T38" fmla="*/ 269 w 792"/>
                <a:gd name="T39" fmla="*/ 636 h 1706"/>
                <a:gd name="T40" fmla="*/ 267 w 792"/>
                <a:gd name="T41" fmla="*/ 717 h 1706"/>
                <a:gd name="T42" fmla="*/ 257 w 792"/>
                <a:gd name="T43" fmla="*/ 940 h 1706"/>
                <a:gd name="T44" fmla="*/ 280 w 792"/>
                <a:gd name="T45" fmla="*/ 1279 h 1706"/>
                <a:gd name="T46" fmla="*/ 272 w 792"/>
                <a:gd name="T47" fmla="*/ 1598 h 1706"/>
                <a:gd name="T48" fmla="*/ 213 w 792"/>
                <a:gd name="T49" fmla="*/ 1648 h 1706"/>
                <a:gd name="T50" fmla="*/ 203 w 792"/>
                <a:gd name="T51" fmla="*/ 1678 h 1706"/>
                <a:gd name="T52" fmla="*/ 244 w 792"/>
                <a:gd name="T53" fmla="*/ 1693 h 1706"/>
                <a:gd name="T54" fmla="*/ 328 w 792"/>
                <a:gd name="T55" fmla="*/ 1670 h 1706"/>
                <a:gd name="T56" fmla="*/ 385 w 792"/>
                <a:gd name="T57" fmla="*/ 1641 h 1706"/>
                <a:gd name="T58" fmla="*/ 391 w 792"/>
                <a:gd name="T59" fmla="*/ 1594 h 1706"/>
                <a:gd name="T60" fmla="*/ 446 w 792"/>
                <a:gd name="T61" fmla="*/ 1088 h 1706"/>
                <a:gd name="T62" fmla="*/ 469 w 792"/>
                <a:gd name="T63" fmla="*/ 1150 h 1706"/>
                <a:gd name="T64" fmla="*/ 543 w 792"/>
                <a:gd name="T65" fmla="*/ 1602 h 1706"/>
                <a:gd name="T66" fmla="*/ 569 w 792"/>
                <a:gd name="T67" fmla="*/ 1657 h 1706"/>
                <a:gd name="T68" fmla="*/ 629 w 792"/>
                <a:gd name="T69" fmla="*/ 1703 h 1706"/>
                <a:gd name="T70" fmla="*/ 678 w 792"/>
                <a:gd name="T71" fmla="*/ 1693 h 1706"/>
                <a:gd name="T72" fmla="*/ 687 w 792"/>
                <a:gd name="T73" fmla="*/ 1659 h 1706"/>
                <a:gd name="T74" fmla="*/ 639 w 792"/>
                <a:gd name="T75" fmla="*/ 1600 h 1706"/>
                <a:gd name="T76" fmla="*/ 654 w 792"/>
                <a:gd name="T77" fmla="*/ 1594 h 1706"/>
                <a:gd name="T78" fmla="*/ 640 w 792"/>
                <a:gd name="T79" fmla="*/ 1196 h 1706"/>
                <a:gd name="T80" fmla="*/ 649 w 792"/>
                <a:gd name="T81" fmla="*/ 974 h 1706"/>
                <a:gd name="T82" fmla="*/ 662 w 792"/>
                <a:gd name="T83" fmla="*/ 941 h 1706"/>
                <a:gd name="T84" fmla="*/ 667 w 792"/>
                <a:gd name="T85" fmla="*/ 915 h 1706"/>
                <a:gd name="T86" fmla="*/ 634 w 792"/>
                <a:gd name="T87" fmla="*/ 592 h 1706"/>
                <a:gd name="T88" fmla="*/ 692 w 792"/>
                <a:gd name="T89" fmla="*/ 618 h 1706"/>
                <a:gd name="T90" fmla="*/ 770 w 792"/>
                <a:gd name="T91" fmla="*/ 625 h 1706"/>
                <a:gd name="T92" fmla="*/ 792 w 792"/>
                <a:gd name="T93" fmla="*/ 591 h 1706"/>
                <a:gd name="T94" fmla="*/ 761 w 792"/>
                <a:gd name="T95" fmla="*/ 526 h 1706"/>
                <a:gd name="T96" fmla="*/ 713 w 792"/>
                <a:gd name="T97" fmla="*/ 418 h 1706"/>
                <a:gd name="T98" fmla="*/ 693 w 792"/>
                <a:gd name="T99" fmla="*/ 364 h 1706"/>
                <a:gd name="T100" fmla="*/ 624 w 792"/>
                <a:gd name="T101" fmla="*/ 322 h 1706"/>
                <a:gd name="T102" fmla="*/ 503 w 792"/>
                <a:gd name="T103" fmla="*/ 222 h 1706"/>
                <a:gd name="T104" fmla="*/ 525 w 792"/>
                <a:gd name="T105" fmla="*/ 185 h 1706"/>
                <a:gd name="T106" fmla="*/ 547 w 792"/>
                <a:gd name="T107" fmla="*/ 145 h 1706"/>
                <a:gd name="T108" fmla="*/ 531 w 792"/>
                <a:gd name="T109" fmla="*/ 90 h 1706"/>
                <a:gd name="T110" fmla="*/ 490 w 792"/>
                <a:gd name="T111" fmla="*/ 21 h 1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92" h="1706">
                  <a:moveTo>
                    <a:pt x="475" y="17"/>
                  </a:moveTo>
                  <a:lnTo>
                    <a:pt x="475" y="17"/>
                  </a:lnTo>
                  <a:lnTo>
                    <a:pt x="454" y="9"/>
                  </a:lnTo>
                  <a:lnTo>
                    <a:pt x="436" y="4"/>
                  </a:lnTo>
                  <a:lnTo>
                    <a:pt x="421" y="2"/>
                  </a:lnTo>
                  <a:lnTo>
                    <a:pt x="421" y="2"/>
                  </a:lnTo>
                  <a:lnTo>
                    <a:pt x="411" y="0"/>
                  </a:lnTo>
                  <a:lnTo>
                    <a:pt x="406" y="2"/>
                  </a:lnTo>
                  <a:lnTo>
                    <a:pt x="401" y="2"/>
                  </a:lnTo>
                  <a:lnTo>
                    <a:pt x="401" y="2"/>
                  </a:lnTo>
                  <a:lnTo>
                    <a:pt x="387" y="5"/>
                  </a:lnTo>
                  <a:lnTo>
                    <a:pt x="376" y="10"/>
                  </a:lnTo>
                  <a:lnTo>
                    <a:pt x="366" y="17"/>
                  </a:lnTo>
                  <a:lnTo>
                    <a:pt x="366" y="17"/>
                  </a:lnTo>
                  <a:lnTo>
                    <a:pt x="359" y="24"/>
                  </a:lnTo>
                  <a:lnTo>
                    <a:pt x="350" y="33"/>
                  </a:lnTo>
                  <a:lnTo>
                    <a:pt x="344" y="41"/>
                  </a:lnTo>
                  <a:lnTo>
                    <a:pt x="342" y="46"/>
                  </a:lnTo>
                  <a:lnTo>
                    <a:pt x="342" y="46"/>
                  </a:lnTo>
                  <a:lnTo>
                    <a:pt x="340" y="48"/>
                  </a:lnTo>
                  <a:lnTo>
                    <a:pt x="339" y="50"/>
                  </a:lnTo>
                  <a:lnTo>
                    <a:pt x="332" y="55"/>
                  </a:lnTo>
                  <a:lnTo>
                    <a:pt x="322" y="61"/>
                  </a:lnTo>
                  <a:lnTo>
                    <a:pt x="322" y="76"/>
                  </a:lnTo>
                  <a:lnTo>
                    <a:pt x="322" y="76"/>
                  </a:lnTo>
                  <a:lnTo>
                    <a:pt x="323" y="83"/>
                  </a:lnTo>
                  <a:lnTo>
                    <a:pt x="327" y="90"/>
                  </a:lnTo>
                  <a:lnTo>
                    <a:pt x="330" y="97"/>
                  </a:lnTo>
                  <a:lnTo>
                    <a:pt x="332" y="101"/>
                  </a:lnTo>
                  <a:lnTo>
                    <a:pt x="332" y="116"/>
                  </a:lnTo>
                  <a:lnTo>
                    <a:pt x="332" y="155"/>
                  </a:lnTo>
                  <a:lnTo>
                    <a:pt x="332" y="155"/>
                  </a:lnTo>
                  <a:lnTo>
                    <a:pt x="330" y="155"/>
                  </a:lnTo>
                  <a:lnTo>
                    <a:pt x="328" y="157"/>
                  </a:lnTo>
                  <a:lnTo>
                    <a:pt x="327" y="159"/>
                  </a:lnTo>
                  <a:lnTo>
                    <a:pt x="326" y="160"/>
                  </a:lnTo>
                  <a:lnTo>
                    <a:pt x="326" y="163"/>
                  </a:lnTo>
                  <a:lnTo>
                    <a:pt x="327" y="165"/>
                  </a:lnTo>
                  <a:lnTo>
                    <a:pt x="327" y="165"/>
                  </a:lnTo>
                  <a:lnTo>
                    <a:pt x="334" y="179"/>
                  </a:lnTo>
                  <a:lnTo>
                    <a:pt x="338" y="186"/>
                  </a:lnTo>
                  <a:lnTo>
                    <a:pt x="342" y="190"/>
                  </a:lnTo>
                  <a:lnTo>
                    <a:pt x="342" y="190"/>
                  </a:lnTo>
                  <a:lnTo>
                    <a:pt x="349" y="196"/>
                  </a:lnTo>
                  <a:lnTo>
                    <a:pt x="351" y="200"/>
                  </a:lnTo>
                  <a:lnTo>
                    <a:pt x="351" y="200"/>
                  </a:lnTo>
                  <a:lnTo>
                    <a:pt x="356" y="217"/>
                  </a:lnTo>
                  <a:lnTo>
                    <a:pt x="361" y="231"/>
                  </a:lnTo>
                  <a:lnTo>
                    <a:pt x="364" y="236"/>
                  </a:lnTo>
                  <a:lnTo>
                    <a:pt x="366" y="240"/>
                  </a:lnTo>
                  <a:lnTo>
                    <a:pt x="366" y="240"/>
                  </a:lnTo>
                  <a:lnTo>
                    <a:pt x="379" y="251"/>
                  </a:lnTo>
                  <a:lnTo>
                    <a:pt x="386" y="260"/>
                  </a:lnTo>
                  <a:lnTo>
                    <a:pt x="376" y="279"/>
                  </a:lnTo>
                  <a:lnTo>
                    <a:pt x="371" y="289"/>
                  </a:lnTo>
                  <a:lnTo>
                    <a:pt x="371" y="299"/>
                  </a:lnTo>
                  <a:lnTo>
                    <a:pt x="371" y="299"/>
                  </a:lnTo>
                  <a:lnTo>
                    <a:pt x="360" y="303"/>
                  </a:lnTo>
                  <a:lnTo>
                    <a:pt x="347" y="309"/>
                  </a:lnTo>
                  <a:lnTo>
                    <a:pt x="327" y="319"/>
                  </a:lnTo>
                  <a:lnTo>
                    <a:pt x="327" y="319"/>
                  </a:lnTo>
                  <a:lnTo>
                    <a:pt x="314" y="324"/>
                  </a:lnTo>
                  <a:lnTo>
                    <a:pt x="301" y="329"/>
                  </a:lnTo>
                  <a:lnTo>
                    <a:pt x="274" y="338"/>
                  </a:lnTo>
                  <a:lnTo>
                    <a:pt x="252" y="345"/>
                  </a:lnTo>
                  <a:lnTo>
                    <a:pt x="245" y="348"/>
                  </a:lnTo>
                  <a:lnTo>
                    <a:pt x="243" y="349"/>
                  </a:lnTo>
                  <a:lnTo>
                    <a:pt x="243" y="349"/>
                  </a:lnTo>
                  <a:lnTo>
                    <a:pt x="220" y="384"/>
                  </a:lnTo>
                  <a:lnTo>
                    <a:pt x="204" y="410"/>
                  </a:lnTo>
                  <a:lnTo>
                    <a:pt x="193" y="428"/>
                  </a:lnTo>
                  <a:lnTo>
                    <a:pt x="193" y="428"/>
                  </a:lnTo>
                  <a:lnTo>
                    <a:pt x="172" y="468"/>
                  </a:lnTo>
                  <a:lnTo>
                    <a:pt x="153" y="507"/>
                  </a:lnTo>
                  <a:lnTo>
                    <a:pt x="153" y="507"/>
                  </a:lnTo>
                  <a:lnTo>
                    <a:pt x="147" y="520"/>
                  </a:lnTo>
                  <a:lnTo>
                    <a:pt x="141" y="531"/>
                  </a:lnTo>
                  <a:lnTo>
                    <a:pt x="135" y="540"/>
                  </a:lnTo>
                  <a:lnTo>
                    <a:pt x="131" y="542"/>
                  </a:lnTo>
                  <a:lnTo>
                    <a:pt x="129" y="542"/>
                  </a:lnTo>
                  <a:lnTo>
                    <a:pt x="129" y="542"/>
                  </a:lnTo>
                  <a:lnTo>
                    <a:pt x="111" y="540"/>
                  </a:lnTo>
                  <a:lnTo>
                    <a:pt x="94" y="537"/>
                  </a:lnTo>
                  <a:lnTo>
                    <a:pt x="94" y="537"/>
                  </a:lnTo>
                  <a:lnTo>
                    <a:pt x="89" y="535"/>
                  </a:lnTo>
                  <a:lnTo>
                    <a:pt x="84" y="532"/>
                  </a:lnTo>
                  <a:lnTo>
                    <a:pt x="78" y="531"/>
                  </a:lnTo>
                  <a:lnTo>
                    <a:pt x="77" y="531"/>
                  </a:lnTo>
                  <a:lnTo>
                    <a:pt x="74" y="532"/>
                  </a:lnTo>
                  <a:lnTo>
                    <a:pt x="74" y="532"/>
                  </a:lnTo>
                  <a:lnTo>
                    <a:pt x="68" y="536"/>
                  </a:lnTo>
                  <a:lnTo>
                    <a:pt x="59" y="537"/>
                  </a:lnTo>
                  <a:lnTo>
                    <a:pt x="59" y="537"/>
                  </a:lnTo>
                  <a:lnTo>
                    <a:pt x="52" y="537"/>
                  </a:lnTo>
                  <a:lnTo>
                    <a:pt x="40" y="537"/>
                  </a:lnTo>
                  <a:lnTo>
                    <a:pt x="40" y="537"/>
                  </a:lnTo>
                  <a:lnTo>
                    <a:pt x="33" y="537"/>
                  </a:lnTo>
                  <a:lnTo>
                    <a:pt x="30" y="536"/>
                  </a:lnTo>
                  <a:lnTo>
                    <a:pt x="26" y="535"/>
                  </a:lnTo>
                  <a:lnTo>
                    <a:pt x="26" y="535"/>
                  </a:lnTo>
                  <a:lnTo>
                    <a:pt x="25" y="537"/>
                  </a:lnTo>
                  <a:lnTo>
                    <a:pt x="25" y="537"/>
                  </a:lnTo>
                  <a:lnTo>
                    <a:pt x="23" y="542"/>
                  </a:lnTo>
                  <a:lnTo>
                    <a:pt x="25" y="547"/>
                  </a:lnTo>
                  <a:lnTo>
                    <a:pt x="25" y="552"/>
                  </a:lnTo>
                  <a:lnTo>
                    <a:pt x="25" y="552"/>
                  </a:lnTo>
                  <a:lnTo>
                    <a:pt x="20" y="551"/>
                  </a:lnTo>
                  <a:lnTo>
                    <a:pt x="11" y="550"/>
                  </a:lnTo>
                  <a:lnTo>
                    <a:pt x="6" y="550"/>
                  </a:lnTo>
                  <a:lnTo>
                    <a:pt x="1" y="551"/>
                  </a:lnTo>
                  <a:lnTo>
                    <a:pt x="0" y="553"/>
                  </a:lnTo>
                  <a:lnTo>
                    <a:pt x="0" y="557"/>
                  </a:lnTo>
                  <a:lnTo>
                    <a:pt x="0" y="557"/>
                  </a:lnTo>
                  <a:lnTo>
                    <a:pt x="2" y="562"/>
                  </a:lnTo>
                  <a:lnTo>
                    <a:pt x="7" y="565"/>
                  </a:lnTo>
                  <a:lnTo>
                    <a:pt x="14" y="567"/>
                  </a:lnTo>
                  <a:lnTo>
                    <a:pt x="20" y="569"/>
                  </a:lnTo>
                  <a:lnTo>
                    <a:pt x="30" y="572"/>
                  </a:lnTo>
                  <a:lnTo>
                    <a:pt x="35" y="572"/>
                  </a:lnTo>
                  <a:lnTo>
                    <a:pt x="74" y="577"/>
                  </a:lnTo>
                  <a:lnTo>
                    <a:pt x="74" y="577"/>
                  </a:lnTo>
                  <a:lnTo>
                    <a:pt x="97" y="593"/>
                  </a:lnTo>
                  <a:lnTo>
                    <a:pt x="124" y="612"/>
                  </a:lnTo>
                  <a:lnTo>
                    <a:pt x="124" y="612"/>
                  </a:lnTo>
                  <a:lnTo>
                    <a:pt x="127" y="612"/>
                  </a:lnTo>
                  <a:lnTo>
                    <a:pt x="132" y="610"/>
                  </a:lnTo>
                  <a:lnTo>
                    <a:pt x="146" y="605"/>
                  </a:lnTo>
                  <a:lnTo>
                    <a:pt x="163" y="597"/>
                  </a:lnTo>
                  <a:lnTo>
                    <a:pt x="183" y="597"/>
                  </a:lnTo>
                  <a:lnTo>
                    <a:pt x="233" y="552"/>
                  </a:lnTo>
                  <a:lnTo>
                    <a:pt x="257" y="532"/>
                  </a:lnTo>
                  <a:lnTo>
                    <a:pt x="257" y="532"/>
                  </a:lnTo>
                  <a:lnTo>
                    <a:pt x="260" y="534"/>
                  </a:lnTo>
                  <a:lnTo>
                    <a:pt x="265" y="537"/>
                  </a:lnTo>
                  <a:lnTo>
                    <a:pt x="267" y="540"/>
                  </a:lnTo>
                  <a:lnTo>
                    <a:pt x="270" y="543"/>
                  </a:lnTo>
                  <a:lnTo>
                    <a:pt x="271" y="547"/>
                  </a:lnTo>
                  <a:lnTo>
                    <a:pt x="272" y="552"/>
                  </a:lnTo>
                  <a:lnTo>
                    <a:pt x="272" y="552"/>
                  </a:lnTo>
                  <a:lnTo>
                    <a:pt x="269" y="636"/>
                  </a:lnTo>
                  <a:lnTo>
                    <a:pt x="266" y="688"/>
                  </a:lnTo>
                  <a:lnTo>
                    <a:pt x="266" y="705"/>
                  </a:lnTo>
                  <a:lnTo>
                    <a:pt x="266" y="710"/>
                  </a:lnTo>
                  <a:lnTo>
                    <a:pt x="267" y="711"/>
                  </a:lnTo>
                  <a:lnTo>
                    <a:pt x="267" y="711"/>
                  </a:lnTo>
                  <a:lnTo>
                    <a:pt x="267" y="712"/>
                  </a:lnTo>
                  <a:lnTo>
                    <a:pt x="267" y="717"/>
                  </a:lnTo>
                  <a:lnTo>
                    <a:pt x="266" y="734"/>
                  </a:lnTo>
                  <a:lnTo>
                    <a:pt x="260" y="790"/>
                  </a:lnTo>
                  <a:lnTo>
                    <a:pt x="248" y="869"/>
                  </a:lnTo>
                  <a:lnTo>
                    <a:pt x="243" y="914"/>
                  </a:lnTo>
                  <a:lnTo>
                    <a:pt x="257" y="934"/>
                  </a:lnTo>
                  <a:lnTo>
                    <a:pt x="257" y="934"/>
                  </a:lnTo>
                  <a:lnTo>
                    <a:pt x="257" y="940"/>
                  </a:lnTo>
                  <a:lnTo>
                    <a:pt x="256" y="951"/>
                  </a:lnTo>
                  <a:lnTo>
                    <a:pt x="257" y="969"/>
                  </a:lnTo>
                  <a:lnTo>
                    <a:pt x="257" y="969"/>
                  </a:lnTo>
                  <a:lnTo>
                    <a:pt x="267" y="1112"/>
                  </a:lnTo>
                  <a:lnTo>
                    <a:pt x="282" y="1246"/>
                  </a:lnTo>
                  <a:lnTo>
                    <a:pt x="282" y="1246"/>
                  </a:lnTo>
                  <a:lnTo>
                    <a:pt x="280" y="1279"/>
                  </a:lnTo>
                  <a:lnTo>
                    <a:pt x="278" y="1306"/>
                  </a:lnTo>
                  <a:lnTo>
                    <a:pt x="277" y="1331"/>
                  </a:lnTo>
                  <a:lnTo>
                    <a:pt x="277" y="1331"/>
                  </a:lnTo>
                  <a:lnTo>
                    <a:pt x="275" y="1462"/>
                  </a:lnTo>
                  <a:lnTo>
                    <a:pt x="272" y="1574"/>
                  </a:lnTo>
                  <a:lnTo>
                    <a:pt x="282" y="1579"/>
                  </a:lnTo>
                  <a:lnTo>
                    <a:pt x="272" y="1598"/>
                  </a:lnTo>
                  <a:lnTo>
                    <a:pt x="272" y="1598"/>
                  </a:lnTo>
                  <a:lnTo>
                    <a:pt x="270" y="1602"/>
                  </a:lnTo>
                  <a:lnTo>
                    <a:pt x="264" y="1607"/>
                  </a:lnTo>
                  <a:lnTo>
                    <a:pt x="245" y="1621"/>
                  </a:lnTo>
                  <a:lnTo>
                    <a:pt x="226" y="1636"/>
                  </a:lnTo>
                  <a:lnTo>
                    <a:pt x="219" y="1642"/>
                  </a:lnTo>
                  <a:lnTo>
                    <a:pt x="213" y="1648"/>
                  </a:lnTo>
                  <a:lnTo>
                    <a:pt x="213" y="1648"/>
                  </a:lnTo>
                  <a:lnTo>
                    <a:pt x="199" y="1664"/>
                  </a:lnTo>
                  <a:lnTo>
                    <a:pt x="197" y="1669"/>
                  </a:lnTo>
                  <a:lnTo>
                    <a:pt x="197" y="1670"/>
                  </a:lnTo>
                  <a:lnTo>
                    <a:pt x="198" y="1673"/>
                  </a:lnTo>
                  <a:lnTo>
                    <a:pt x="198" y="1673"/>
                  </a:lnTo>
                  <a:lnTo>
                    <a:pt x="203" y="1678"/>
                  </a:lnTo>
                  <a:lnTo>
                    <a:pt x="212" y="1685"/>
                  </a:lnTo>
                  <a:lnTo>
                    <a:pt x="217" y="1689"/>
                  </a:lnTo>
                  <a:lnTo>
                    <a:pt x="222" y="1691"/>
                  </a:lnTo>
                  <a:lnTo>
                    <a:pt x="228" y="1693"/>
                  </a:lnTo>
                  <a:lnTo>
                    <a:pt x="233" y="1693"/>
                  </a:lnTo>
                  <a:lnTo>
                    <a:pt x="233" y="1693"/>
                  </a:lnTo>
                  <a:lnTo>
                    <a:pt x="244" y="1693"/>
                  </a:lnTo>
                  <a:lnTo>
                    <a:pt x="255" y="1694"/>
                  </a:lnTo>
                  <a:lnTo>
                    <a:pt x="269" y="1693"/>
                  </a:lnTo>
                  <a:lnTo>
                    <a:pt x="277" y="1690"/>
                  </a:lnTo>
                  <a:lnTo>
                    <a:pt x="287" y="1688"/>
                  </a:lnTo>
                  <a:lnTo>
                    <a:pt x="287" y="1688"/>
                  </a:lnTo>
                  <a:lnTo>
                    <a:pt x="309" y="1679"/>
                  </a:lnTo>
                  <a:lnTo>
                    <a:pt x="328" y="1670"/>
                  </a:lnTo>
                  <a:lnTo>
                    <a:pt x="343" y="1663"/>
                  </a:lnTo>
                  <a:lnTo>
                    <a:pt x="351" y="1658"/>
                  </a:lnTo>
                  <a:lnTo>
                    <a:pt x="351" y="1658"/>
                  </a:lnTo>
                  <a:lnTo>
                    <a:pt x="360" y="1653"/>
                  </a:lnTo>
                  <a:lnTo>
                    <a:pt x="371" y="1648"/>
                  </a:lnTo>
                  <a:lnTo>
                    <a:pt x="381" y="1643"/>
                  </a:lnTo>
                  <a:lnTo>
                    <a:pt x="385" y="1641"/>
                  </a:lnTo>
                  <a:lnTo>
                    <a:pt x="386" y="1638"/>
                  </a:lnTo>
                  <a:lnTo>
                    <a:pt x="386" y="1638"/>
                  </a:lnTo>
                  <a:lnTo>
                    <a:pt x="387" y="1634"/>
                  </a:lnTo>
                  <a:lnTo>
                    <a:pt x="389" y="1631"/>
                  </a:lnTo>
                  <a:lnTo>
                    <a:pt x="390" y="1626"/>
                  </a:lnTo>
                  <a:lnTo>
                    <a:pt x="391" y="1618"/>
                  </a:lnTo>
                  <a:lnTo>
                    <a:pt x="391" y="1594"/>
                  </a:lnTo>
                  <a:lnTo>
                    <a:pt x="401" y="1584"/>
                  </a:lnTo>
                  <a:lnTo>
                    <a:pt x="401" y="1346"/>
                  </a:lnTo>
                  <a:lnTo>
                    <a:pt x="401" y="1346"/>
                  </a:lnTo>
                  <a:lnTo>
                    <a:pt x="408" y="1301"/>
                  </a:lnTo>
                  <a:lnTo>
                    <a:pt x="423" y="1213"/>
                  </a:lnTo>
                  <a:lnTo>
                    <a:pt x="446" y="1088"/>
                  </a:lnTo>
                  <a:lnTo>
                    <a:pt x="446" y="1088"/>
                  </a:lnTo>
                  <a:lnTo>
                    <a:pt x="447" y="1089"/>
                  </a:lnTo>
                  <a:lnTo>
                    <a:pt x="452" y="1091"/>
                  </a:lnTo>
                  <a:lnTo>
                    <a:pt x="455" y="1098"/>
                  </a:lnTo>
                  <a:lnTo>
                    <a:pt x="458" y="1101"/>
                  </a:lnTo>
                  <a:lnTo>
                    <a:pt x="460" y="1108"/>
                  </a:lnTo>
                  <a:lnTo>
                    <a:pt x="460" y="1108"/>
                  </a:lnTo>
                  <a:lnTo>
                    <a:pt x="469" y="1150"/>
                  </a:lnTo>
                  <a:lnTo>
                    <a:pt x="483" y="1225"/>
                  </a:lnTo>
                  <a:lnTo>
                    <a:pt x="500" y="1331"/>
                  </a:lnTo>
                  <a:lnTo>
                    <a:pt x="520" y="1579"/>
                  </a:lnTo>
                  <a:lnTo>
                    <a:pt x="540" y="1589"/>
                  </a:lnTo>
                  <a:lnTo>
                    <a:pt x="545" y="1598"/>
                  </a:lnTo>
                  <a:lnTo>
                    <a:pt x="545" y="1598"/>
                  </a:lnTo>
                  <a:lnTo>
                    <a:pt x="543" y="1602"/>
                  </a:lnTo>
                  <a:lnTo>
                    <a:pt x="543" y="1611"/>
                  </a:lnTo>
                  <a:lnTo>
                    <a:pt x="545" y="1616"/>
                  </a:lnTo>
                  <a:lnTo>
                    <a:pt x="546" y="1623"/>
                  </a:lnTo>
                  <a:lnTo>
                    <a:pt x="550" y="1631"/>
                  </a:lnTo>
                  <a:lnTo>
                    <a:pt x="555" y="1638"/>
                  </a:lnTo>
                  <a:lnTo>
                    <a:pt x="555" y="1638"/>
                  </a:lnTo>
                  <a:lnTo>
                    <a:pt x="569" y="1657"/>
                  </a:lnTo>
                  <a:lnTo>
                    <a:pt x="578" y="1667"/>
                  </a:lnTo>
                  <a:lnTo>
                    <a:pt x="587" y="1677"/>
                  </a:lnTo>
                  <a:lnTo>
                    <a:pt x="597" y="1685"/>
                  </a:lnTo>
                  <a:lnTo>
                    <a:pt x="606" y="1694"/>
                  </a:lnTo>
                  <a:lnTo>
                    <a:pt x="618" y="1699"/>
                  </a:lnTo>
                  <a:lnTo>
                    <a:pt x="629" y="1703"/>
                  </a:lnTo>
                  <a:lnTo>
                    <a:pt x="629" y="1703"/>
                  </a:lnTo>
                  <a:lnTo>
                    <a:pt x="649" y="1705"/>
                  </a:lnTo>
                  <a:lnTo>
                    <a:pt x="656" y="1706"/>
                  </a:lnTo>
                  <a:lnTo>
                    <a:pt x="663" y="1705"/>
                  </a:lnTo>
                  <a:lnTo>
                    <a:pt x="668" y="1704"/>
                  </a:lnTo>
                  <a:lnTo>
                    <a:pt x="672" y="1701"/>
                  </a:lnTo>
                  <a:lnTo>
                    <a:pt x="676" y="1698"/>
                  </a:lnTo>
                  <a:lnTo>
                    <a:pt x="678" y="1693"/>
                  </a:lnTo>
                  <a:lnTo>
                    <a:pt x="678" y="1693"/>
                  </a:lnTo>
                  <a:lnTo>
                    <a:pt x="681" y="1686"/>
                  </a:lnTo>
                  <a:lnTo>
                    <a:pt x="683" y="1683"/>
                  </a:lnTo>
                  <a:lnTo>
                    <a:pt x="687" y="1674"/>
                  </a:lnTo>
                  <a:lnTo>
                    <a:pt x="688" y="1670"/>
                  </a:lnTo>
                  <a:lnTo>
                    <a:pt x="688" y="1665"/>
                  </a:lnTo>
                  <a:lnTo>
                    <a:pt x="687" y="1659"/>
                  </a:lnTo>
                  <a:lnTo>
                    <a:pt x="683" y="1653"/>
                  </a:lnTo>
                  <a:lnTo>
                    <a:pt x="683" y="1653"/>
                  </a:lnTo>
                  <a:lnTo>
                    <a:pt x="678" y="1644"/>
                  </a:lnTo>
                  <a:lnTo>
                    <a:pt x="671" y="1636"/>
                  </a:lnTo>
                  <a:lnTo>
                    <a:pt x="655" y="1618"/>
                  </a:lnTo>
                  <a:lnTo>
                    <a:pt x="641" y="1603"/>
                  </a:lnTo>
                  <a:lnTo>
                    <a:pt x="639" y="1600"/>
                  </a:lnTo>
                  <a:lnTo>
                    <a:pt x="637" y="1598"/>
                  </a:lnTo>
                  <a:lnTo>
                    <a:pt x="639" y="1598"/>
                  </a:lnTo>
                  <a:lnTo>
                    <a:pt x="639" y="1598"/>
                  </a:lnTo>
                  <a:lnTo>
                    <a:pt x="644" y="1598"/>
                  </a:lnTo>
                  <a:lnTo>
                    <a:pt x="649" y="1596"/>
                  </a:lnTo>
                  <a:lnTo>
                    <a:pt x="654" y="1594"/>
                  </a:lnTo>
                  <a:lnTo>
                    <a:pt x="654" y="1594"/>
                  </a:lnTo>
                  <a:lnTo>
                    <a:pt x="650" y="1409"/>
                  </a:lnTo>
                  <a:lnTo>
                    <a:pt x="646" y="1282"/>
                  </a:lnTo>
                  <a:lnTo>
                    <a:pt x="645" y="1239"/>
                  </a:lnTo>
                  <a:lnTo>
                    <a:pt x="644" y="1222"/>
                  </a:lnTo>
                  <a:lnTo>
                    <a:pt x="644" y="1222"/>
                  </a:lnTo>
                  <a:lnTo>
                    <a:pt x="641" y="1213"/>
                  </a:lnTo>
                  <a:lnTo>
                    <a:pt x="640" y="1196"/>
                  </a:lnTo>
                  <a:lnTo>
                    <a:pt x="639" y="1174"/>
                  </a:lnTo>
                  <a:lnTo>
                    <a:pt x="639" y="1152"/>
                  </a:lnTo>
                  <a:lnTo>
                    <a:pt x="639" y="1152"/>
                  </a:lnTo>
                  <a:lnTo>
                    <a:pt x="645" y="1059"/>
                  </a:lnTo>
                  <a:lnTo>
                    <a:pt x="647" y="1005"/>
                  </a:lnTo>
                  <a:lnTo>
                    <a:pt x="649" y="985"/>
                  </a:lnTo>
                  <a:lnTo>
                    <a:pt x="649" y="974"/>
                  </a:lnTo>
                  <a:lnTo>
                    <a:pt x="649" y="974"/>
                  </a:lnTo>
                  <a:lnTo>
                    <a:pt x="649" y="967"/>
                  </a:lnTo>
                  <a:lnTo>
                    <a:pt x="650" y="961"/>
                  </a:lnTo>
                  <a:lnTo>
                    <a:pt x="652" y="956"/>
                  </a:lnTo>
                  <a:lnTo>
                    <a:pt x="656" y="951"/>
                  </a:lnTo>
                  <a:lnTo>
                    <a:pt x="661" y="945"/>
                  </a:lnTo>
                  <a:lnTo>
                    <a:pt x="662" y="941"/>
                  </a:lnTo>
                  <a:lnTo>
                    <a:pt x="663" y="939"/>
                  </a:lnTo>
                  <a:lnTo>
                    <a:pt x="663" y="939"/>
                  </a:lnTo>
                  <a:lnTo>
                    <a:pt x="663" y="936"/>
                  </a:lnTo>
                  <a:lnTo>
                    <a:pt x="665" y="935"/>
                  </a:lnTo>
                  <a:lnTo>
                    <a:pt x="667" y="930"/>
                  </a:lnTo>
                  <a:lnTo>
                    <a:pt x="667" y="924"/>
                  </a:lnTo>
                  <a:lnTo>
                    <a:pt x="667" y="915"/>
                  </a:lnTo>
                  <a:lnTo>
                    <a:pt x="666" y="902"/>
                  </a:lnTo>
                  <a:lnTo>
                    <a:pt x="663" y="884"/>
                  </a:lnTo>
                  <a:lnTo>
                    <a:pt x="663" y="884"/>
                  </a:lnTo>
                  <a:lnTo>
                    <a:pt x="654" y="829"/>
                  </a:lnTo>
                  <a:lnTo>
                    <a:pt x="640" y="757"/>
                  </a:lnTo>
                  <a:lnTo>
                    <a:pt x="624" y="671"/>
                  </a:lnTo>
                  <a:lnTo>
                    <a:pt x="634" y="592"/>
                  </a:lnTo>
                  <a:lnTo>
                    <a:pt x="668" y="597"/>
                  </a:lnTo>
                  <a:lnTo>
                    <a:pt x="668" y="597"/>
                  </a:lnTo>
                  <a:lnTo>
                    <a:pt x="670" y="600"/>
                  </a:lnTo>
                  <a:lnTo>
                    <a:pt x="671" y="603"/>
                  </a:lnTo>
                  <a:lnTo>
                    <a:pt x="676" y="608"/>
                  </a:lnTo>
                  <a:lnTo>
                    <a:pt x="682" y="613"/>
                  </a:lnTo>
                  <a:lnTo>
                    <a:pt x="692" y="618"/>
                  </a:lnTo>
                  <a:lnTo>
                    <a:pt x="704" y="623"/>
                  </a:lnTo>
                  <a:lnTo>
                    <a:pt x="723" y="626"/>
                  </a:lnTo>
                  <a:lnTo>
                    <a:pt x="723" y="626"/>
                  </a:lnTo>
                  <a:lnTo>
                    <a:pt x="741" y="629"/>
                  </a:lnTo>
                  <a:lnTo>
                    <a:pt x="758" y="628"/>
                  </a:lnTo>
                  <a:lnTo>
                    <a:pt x="764" y="626"/>
                  </a:lnTo>
                  <a:lnTo>
                    <a:pt x="770" y="625"/>
                  </a:lnTo>
                  <a:lnTo>
                    <a:pt x="775" y="623"/>
                  </a:lnTo>
                  <a:lnTo>
                    <a:pt x="780" y="620"/>
                  </a:lnTo>
                  <a:lnTo>
                    <a:pt x="784" y="617"/>
                  </a:lnTo>
                  <a:lnTo>
                    <a:pt x="786" y="612"/>
                  </a:lnTo>
                  <a:lnTo>
                    <a:pt x="788" y="607"/>
                  </a:lnTo>
                  <a:lnTo>
                    <a:pt x="791" y="602"/>
                  </a:lnTo>
                  <a:lnTo>
                    <a:pt x="792" y="591"/>
                  </a:lnTo>
                  <a:lnTo>
                    <a:pt x="792" y="577"/>
                  </a:lnTo>
                  <a:lnTo>
                    <a:pt x="792" y="577"/>
                  </a:lnTo>
                  <a:lnTo>
                    <a:pt x="790" y="563"/>
                  </a:lnTo>
                  <a:lnTo>
                    <a:pt x="786" y="553"/>
                  </a:lnTo>
                  <a:lnTo>
                    <a:pt x="780" y="543"/>
                  </a:lnTo>
                  <a:lnTo>
                    <a:pt x="774" y="536"/>
                  </a:lnTo>
                  <a:lnTo>
                    <a:pt x="761" y="526"/>
                  </a:lnTo>
                  <a:lnTo>
                    <a:pt x="756" y="521"/>
                  </a:lnTo>
                  <a:lnTo>
                    <a:pt x="753" y="517"/>
                  </a:lnTo>
                  <a:lnTo>
                    <a:pt x="753" y="517"/>
                  </a:lnTo>
                  <a:lnTo>
                    <a:pt x="744" y="499"/>
                  </a:lnTo>
                  <a:lnTo>
                    <a:pt x="732" y="468"/>
                  </a:lnTo>
                  <a:lnTo>
                    <a:pt x="719" y="436"/>
                  </a:lnTo>
                  <a:lnTo>
                    <a:pt x="713" y="418"/>
                  </a:lnTo>
                  <a:lnTo>
                    <a:pt x="713" y="418"/>
                  </a:lnTo>
                  <a:lnTo>
                    <a:pt x="710" y="407"/>
                  </a:lnTo>
                  <a:lnTo>
                    <a:pt x="706" y="390"/>
                  </a:lnTo>
                  <a:lnTo>
                    <a:pt x="699" y="374"/>
                  </a:lnTo>
                  <a:lnTo>
                    <a:pt x="696" y="367"/>
                  </a:lnTo>
                  <a:lnTo>
                    <a:pt x="693" y="364"/>
                  </a:lnTo>
                  <a:lnTo>
                    <a:pt x="693" y="364"/>
                  </a:lnTo>
                  <a:lnTo>
                    <a:pt x="684" y="356"/>
                  </a:lnTo>
                  <a:lnTo>
                    <a:pt x="673" y="344"/>
                  </a:lnTo>
                  <a:lnTo>
                    <a:pt x="660" y="334"/>
                  </a:lnTo>
                  <a:lnTo>
                    <a:pt x="654" y="330"/>
                  </a:lnTo>
                  <a:lnTo>
                    <a:pt x="649" y="329"/>
                  </a:lnTo>
                  <a:lnTo>
                    <a:pt x="649" y="329"/>
                  </a:lnTo>
                  <a:lnTo>
                    <a:pt x="624" y="322"/>
                  </a:lnTo>
                  <a:lnTo>
                    <a:pt x="580" y="307"/>
                  </a:lnTo>
                  <a:lnTo>
                    <a:pt x="520" y="284"/>
                  </a:lnTo>
                  <a:lnTo>
                    <a:pt x="515" y="260"/>
                  </a:lnTo>
                  <a:lnTo>
                    <a:pt x="500" y="255"/>
                  </a:lnTo>
                  <a:lnTo>
                    <a:pt x="500" y="255"/>
                  </a:lnTo>
                  <a:lnTo>
                    <a:pt x="501" y="235"/>
                  </a:lnTo>
                  <a:lnTo>
                    <a:pt x="503" y="222"/>
                  </a:lnTo>
                  <a:lnTo>
                    <a:pt x="504" y="217"/>
                  </a:lnTo>
                  <a:lnTo>
                    <a:pt x="505" y="215"/>
                  </a:lnTo>
                  <a:lnTo>
                    <a:pt x="505" y="215"/>
                  </a:lnTo>
                  <a:lnTo>
                    <a:pt x="509" y="211"/>
                  </a:lnTo>
                  <a:lnTo>
                    <a:pt x="515" y="205"/>
                  </a:lnTo>
                  <a:lnTo>
                    <a:pt x="520" y="196"/>
                  </a:lnTo>
                  <a:lnTo>
                    <a:pt x="525" y="185"/>
                  </a:lnTo>
                  <a:lnTo>
                    <a:pt x="525" y="185"/>
                  </a:lnTo>
                  <a:lnTo>
                    <a:pt x="529" y="179"/>
                  </a:lnTo>
                  <a:lnTo>
                    <a:pt x="532" y="174"/>
                  </a:lnTo>
                  <a:lnTo>
                    <a:pt x="541" y="162"/>
                  </a:lnTo>
                  <a:lnTo>
                    <a:pt x="545" y="155"/>
                  </a:lnTo>
                  <a:lnTo>
                    <a:pt x="547" y="150"/>
                  </a:lnTo>
                  <a:lnTo>
                    <a:pt x="547" y="145"/>
                  </a:lnTo>
                  <a:lnTo>
                    <a:pt x="546" y="143"/>
                  </a:lnTo>
                  <a:lnTo>
                    <a:pt x="545" y="141"/>
                  </a:lnTo>
                  <a:lnTo>
                    <a:pt x="535" y="131"/>
                  </a:lnTo>
                  <a:lnTo>
                    <a:pt x="535" y="131"/>
                  </a:lnTo>
                  <a:lnTo>
                    <a:pt x="535" y="124"/>
                  </a:lnTo>
                  <a:lnTo>
                    <a:pt x="533" y="110"/>
                  </a:lnTo>
                  <a:lnTo>
                    <a:pt x="531" y="90"/>
                  </a:lnTo>
                  <a:lnTo>
                    <a:pt x="529" y="80"/>
                  </a:lnTo>
                  <a:lnTo>
                    <a:pt x="525" y="71"/>
                  </a:lnTo>
                  <a:lnTo>
                    <a:pt x="525" y="71"/>
                  </a:lnTo>
                  <a:lnTo>
                    <a:pt x="521" y="62"/>
                  </a:lnTo>
                  <a:lnTo>
                    <a:pt x="515" y="54"/>
                  </a:lnTo>
                  <a:lnTo>
                    <a:pt x="504" y="38"/>
                  </a:lnTo>
                  <a:lnTo>
                    <a:pt x="490" y="21"/>
                  </a:lnTo>
                  <a:lnTo>
                    <a:pt x="475" y="1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6CFD1F9E-7B49-E5F1-AD58-7574CA0565F0}"/>
                </a:ext>
              </a:extLst>
            </p:cNvPr>
            <p:cNvSpPr/>
            <p:nvPr/>
          </p:nvSpPr>
          <p:spPr>
            <a:xfrm>
              <a:off x="7392945" y="5172075"/>
              <a:ext cx="1183828" cy="1192285"/>
            </a:xfrm>
            <a:custGeom>
              <a:avLst/>
              <a:gdLst>
                <a:gd name="connsiteX0" fmla="*/ 0 w 1183828"/>
                <a:gd name="connsiteY0" fmla="*/ 0 h 1220405"/>
                <a:gd name="connsiteX1" fmla="*/ 1183828 w 1183828"/>
                <a:gd name="connsiteY1" fmla="*/ 0 h 1220405"/>
                <a:gd name="connsiteX2" fmla="*/ 1183828 w 1183828"/>
                <a:gd name="connsiteY2" fmla="*/ 45719 h 1220405"/>
                <a:gd name="connsiteX3" fmla="*/ 1155253 w 1183828"/>
                <a:gd name="connsiteY3" fmla="*/ 45719 h 1220405"/>
                <a:gd name="connsiteX4" fmla="*/ 1155253 w 1183828"/>
                <a:gd name="connsiteY4" fmla="*/ 1220405 h 1220405"/>
                <a:gd name="connsiteX5" fmla="*/ 28575 w 1183828"/>
                <a:gd name="connsiteY5" fmla="*/ 1220405 h 1220405"/>
                <a:gd name="connsiteX6" fmla="*/ 28575 w 1183828"/>
                <a:gd name="connsiteY6" fmla="*/ 45719 h 1220405"/>
                <a:gd name="connsiteX7" fmla="*/ 0 w 1183828"/>
                <a:gd name="connsiteY7" fmla="*/ 45719 h 1220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83828" h="1220405">
                  <a:moveTo>
                    <a:pt x="0" y="0"/>
                  </a:moveTo>
                  <a:lnTo>
                    <a:pt x="1183828" y="0"/>
                  </a:lnTo>
                  <a:lnTo>
                    <a:pt x="1183828" y="45719"/>
                  </a:lnTo>
                  <a:lnTo>
                    <a:pt x="1155253" y="45719"/>
                  </a:lnTo>
                  <a:lnTo>
                    <a:pt x="1155253" y="1220405"/>
                  </a:lnTo>
                  <a:lnTo>
                    <a:pt x="28575" y="1220405"/>
                  </a:lnTo>
                  <a:lnTo>
                    <a:pt x="28575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男性講師、セミナーする男性のシルエット</a:t>
            </a:r>
          </a:p>
        </p:txBody>
      </p:sp>
      <p:sp>
        <p:nvSpPr>
          <p:cNvPr id="5" name="Freeform 7">
            <a:extLst>
              <a:ext uri="{FF2B5EF4-FFF2-40B4-BE49-F238E27FC236}">
                <a16:creationId xmlns:a16="http://schemas.microsoft.com/office/drawing/2014/main" id="{76F299CA-C617-4E75-3096-9D25EE92D468}"/>
              </a:ext>
            </a:extLst>
          </p:cNvPr>
          <p:cNvSpPr>
            <a:spLocks/>
          </p:cNvSpPr>
          <p:nvPr/>
        </p:nvSpPr>
        <p:spPr bwMode="auto">
          <a:xfrm>
            <a:off x="7403019" y="4108625"/>
            <a:ext cx="1004637" cy="2164029"/>
          </a:xfrm>
          <a:custGeom>
            <a:avLst/>
            <a:gdLst>
              <a:gd name="T0" fmla="*/ 411 w 792"/>
              <a:gd name="T1" fmla="*/ 0 h 1706"/>
              <a:gd name="T2" fmla="*/ 366 w 792"/>
              <a:gd name="T3" fmla="*/ 17 h 1706"/>
              <a:gd name="T4" fmla="*/ 339 w 792"/>
              <a:gd name="T5" fmla="*/ 50 h 1706"/>
              <a:gd name="T6" fmla="*/ 330 w 792"/>
              <a:gd name="T7" fmla="*/ 97 h 1706"/>
              <a:gd name="T8" fmla="*/ 327 w 792"/>
              <a:gd name="T9" fmla="*/ 159 h 1706"/>
              <a:gd name="T10" fmla="*/ 342 w 792"/>
              <a:gd name="T11" fmla="*/ 190 h 1706"/>
              <a:gd name="T12" fmla="*/ 364 w 792"/>
              <a:gd name="T13" fmla="*/ 236 h 1706"/>
              <a:gd name="T14" fmla="*/ 371 w 792"/>
              <a:gd name="T15" fmla="*/ 299 h 1706"/>
              <a:gd name="T16" fmla="*/ 301 w 792"/>
              <a:gd name="T17" fmla="*/ 329 h 1706"/>
              <a:gd name="T18" fmla="*/ 204 w 792"/>
              <a:gd name="T19" fmla="*/ 410 h 1706"/>
              <a:gd name="T20" fmla="*/ 141 w 792"/>
              <a:gd name="T21" fmla="*/ 531 h 1706"/>
              <a:gd name="T22" fmla="*/ 94 w 792"/>
              <a:gd name="T23" fmla="*/ 537 h 1706"/>
              <a:gd name="T24" fmla="*/ 68 w 792"/>
              <a:gd name="T25" fmla="*/ 536 h 1706"/>
              <a:gd name="T26" fmla="*/ 30 w 792"/>
              <a:gd name="T27" fmla="*/ 536 h 1706"/>
              <a:gd name="T28" fmla="*/ 25 w 792"/>
              <a:gd name="T29" fmla="*/ 552 h 1706"/>
              <a:gd name="T30" fmla="*/ 0 w 792"/>
              <a:gd name="T31" fmla="*/ 557 h 1706"/>
              <a:gd name="T32" fmla="*/ 35 w 792"/>
              <a:gd name="T33" fmla="*/ 572 h 1706"/>
              <a:gd name="T34" fmla="*/ 132 w 792"/>
              <a:gd name="T35" fmla="*/ 610 h 1706"/>
              <a:gd name="T36" fmla="*/ 260 w 792"/>
              <a:gd name="T37" fmla="*/ 534 h 1706"/>
              <a:gd name="T38" fmla="*/ 269 w 792"/>
              <a:gd name="T39" fmla="*/ 636 h 1706"/>
              <a:gd name="T40" fmla="*/ 267 w 792"/>
              <a:gd name="T41" fmla="*/ 717 h 1706"/>
              <a:gd name="T42" fmla="*/ 257 w 792"/>
              <a:gd name="T43" fmla="*/ 940 h 1706"/>
              <a:gd name="T44" fmla="*/ 280 w 792"/>
              <a:gd name="T45" fmla="*/ 1279 h 1706"/>
              <a:gd name="T46" fmla="*/ 272 w 792"/>
              <a:gd name="T47" fmla="*/ 1598 h 1706"/>
              <a:gd name="T48" fmla="*/ 213 w 792"/>
              <a:gd name="T49" fmla="*/ 1648 h 1706"/>
              <a:gd name="T50" fmla="*/ 203 w 792"/>
              <a:gd name="T51" fmla="*/ 1678 h 1706"/>
              <a:gd name="T52" fmla="*/ 244 w 792"/>
              <a:gd name="T53" fmla="*/ 1693 h 1706"/>
              <a:gd name="T54" fmla="*/ 328 w 792"/>
              <a:gd name="T55" fmla="*/ 1670 h 1706"/>
              <a:gd name="T56" fmla="*/ 385 w 792"/>
              <a:gd name="T57" fmla="*/ 1641 h 1706"/>
              <a:gd name="T58" fmla="*/ 391 w 792"/>
              <a:gd name="T59" fmla="*/ 1594 h 1706"/>
              <a:gd name="T60" fmla="*/ 446 w 792"/>
              <a:gd name="T61" fmla="*/ 1088 h 1706"/>
              <a:gd name="T62" fmla="*/ 469 w 792"/>
              <a:gd name="T63" fmla="*/ 1150 h 1706"/>
              <a:gd name="T64" fmla="*/ 543 w 792"/>
              <a:gd name="T65" fmla="*/ 1602 h 1706"/>
              <a:gd name="T66" fmla="*/ 569 w 792"/>
              <a:gd name="T67" fmla="*/ 1657 h 1706"/>
              <a:gd name="T68" fmla="*/ 629 w 792"/>
              <a:gd name="T69" fmla="*/ 1703 h 1706"/>
              <a:gd name="T70" fmla="*/ 678 w 792"/>
              <a:gd name="T71" fmla="*/ 1693 h 1706"/>
              <a:gd name="T72" fmla="*/ 687 w 792"/>
              <a:gd name="T73" fmla="*/ 1659 h 1706"/>
              <a:gd name="T74" fmla="*/ 639 w 792"/>
              <a:gd name="T75" fmla="*/ 1600 h 1706"/>
              <a:gd name="T76" fmla="*/ 654 w 792"/>
              <a:gd name="T77" fmla="*/ 1594 h 1706"/>
              <a:gd name="T78" fmla="*/ 640 w 792"/>
              <a:gd name="T79" fmla="*/ 1196 h 1706"/>
              <a:gd name="T80" fmla="*/ 649 w 792"/>
              <a:gd name="T81" fmla="*/ 974 h 1706"/>
              <a:gd name="T82" fmla="*/ 662 w 792"/>
              <a:gd name="T83" fmla="*/ 941 h 1706"/>
              <a:gd name="T84" fmla="*/ 667 w 792"/>
              <a:gd name="T85" fmla="*/ 915 h 1706"/>
              <a:gd name="T86" fmla="*/ 634 w 792"/>
              <a:gd name="T87" fmla="*/ 592 h 1706"/>
              <a:gd name="T88" fmla="*/ 692 w 792"/>
              <a:gd name="T89" fmla="*/ 618 h 1706"/>
              <a:gd name="T90" fmla="*/ 770 w 792"/>
              <a:gd name="T91" fmla="*/ 625 h 1706"/>
              <a:gd name="T92" fmla="*/ 792 w 792"/>
              <a:gd name="T93" fmla="*/ 591 h 1706"/>
              <a:gd name="T94" fmla="*/ 761 w 792"/>
              <a:gd name="T95" fmla="*/ 526 h 1706"/>
              <a:gd name="T96" fmla="*/ 713 w 792"/>
              <a:gd name="T97" fmla="*/ 418 h 1706"/>
              <a:gd name="T98" fmla="*/ 693 w 792"/>
              <a:gd name="T99" fmla="*/ 364 h 1706"/>
              <a:gd name="T100" fmla="*/ 624 w 792"/>
              <a:gd name="T101" fmla="*/ 322 h 1706"/>
              <a:gd name="T102" fmla="*/ 503 w 792"/>
              <a:gd name="T103" fmla="*/ 222 h 1706"/>
              <a:gd name="T104" fmla="*/ 525 w 792"/>
              <a:gd name="T105" fmla="*/ 185 h 1706"/>
              <a:gd name="T106" fmla="*/ 547 w 792"/>
              <a:gd name="T107" fmla="*/ 145 h 1706"/>
              <a:gd name="T108" fmla="*/ 531 w 792"/>
              <a:gd name="T109" fmla="*/ 90 h 1706"/>
              <a:gd name="T110" fmla="*/ 490 w 792"/>
              <a:gd name="T111" fmla="*/ 21 h 17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92" h="1706">
                <a:moveTo>
                  <a:pt x="475" y="17"/>
                </a:moveTo>
                <a:lnTo>
                  <a:pt x="475" y="17"/>
                </a:lnTo>
                <a:lnTo>
                  <a:pt x="454" y="9"/>
                </a:lnTo>
                <a:lnTo>
                  <a:pt x="436" y="4"/>
                </a:lnTo>
                <a:lnTo>
                  <a:pt x="421" y="2"/>
                </a:lnTo>
                <a:lnTo>
                  <a:pt x="421" y="2"/>
                </a:lnTo>
                <a:lnTo>
                  <a:pt x="411" y="0"/>
                </a:lnTo>
                <a:lnTo>
                  <a:pt x="406" y="2"/>
                </a:lnTo>
                <a:lnTo>
                  <a:pt x="401" y="2"/>
                </a:lnTo>
                <a:lnTo>
                  <a:pt x="401" y="2"/>
                </a:lnTo>
                <a:lnTo>
                  <a:pt x="387" y="5"/>
                </a:lnTo>
                <a:lnTo>
                  <a:pt x="376" y="10"/>
                </a:lnTo>
                <a:lnTo>
                  <a:pt x="366" y="17"/>
                </a:lnTo>
                <a:lnTo>
                  <a:pt x="366" y="17"/>
                </a:lnTo>
                <a:lnTo>
                  <a:pt x="359" y="24"/>
                </a:lnTo>
                <a:lnTo>
                  <a:pt x="350" y="33"/>
                </a:lnTo>
                <a:lnTo>
                  <a:pt x="344" y="41"/>
                </a:lnTo>
                <a:lnTo>
                  <a:pt x="342" y="46"/>
                </a:lnTo>
                <a:lnTo>
                  <a:pt x="342" y="46"/>
                </a:lnTo>
                <a:lnTo>
                  <a:pt x="340" y="48"/>
                </a:lnTo>
                <a:lnTo>
                  <a:pt x="339" y="50"/>
                </a:lnTo>
                <a:lnTo>
                  <a:pt x="332" y="55"/>
                </a:lnTo>
                <a:lnTo>
                  <a:pt x="322" y="61"/>
                </a:lnTo>
                <a:lnTo>
                  <a:pt x="322" y="76"/>
                </a:lnTo>
                <a:lnTo>
                  <a:pt x="322" y="76"/>
                </a:lnTo>
                <a:lnTo>
                  <a:pt x="323" y="83"/>
                </a:lnTo>
                <a:lnTo>
                  <a:pt x="327" y="90"/>
                </a:lnTo>
                <a:lnTo>
                  <a:pt x="330" y="97"/>
                </a:lnTo>
                <a:lnTo>
                  <a:pt x="332" y="101"/>
                </a:lnTo>
                <a:lnTo>
                  <a:pt x="332" y="116"/>
                </a:lnTo>
                <a:lnTo>
                  <a:pt x="332" y="155"/>
                </a:lnTo>
                <a:lnTo>
                  <a:pt x="332" y="155"/>
                </a:lnTo>
                <a:lnTo>
                  <a:pt x="330" y="155"/>
                </a:lnTo>
                <a:lnTo>
                  <a:pt x="328" y="157"/>
                </a:lnTo>
                <a:lnTo>
                  <a:pt x="327" y="159"/>
                </a:lnTo>
                <a:lnTo>
                  <a:pt x="326" y="160"/>
                </a:lnTo>
                <a:lnTo>
                  <a:pt x="326" y="163"/>
                </a:lnTo>
                <a:lnTo>
                  <a:pt x="327" y="165"/>
                </a:lnTo>
                <a:lnTo>
                  <a:pt x="327" y="165"/>
                </a:lnTo>
                <a:lnTo>
                  <a:pt x="334" y="179"/>
                </a:lnTo>
                <a:lnTo>
                  <a:pt x="338" y="186"/>
                </a:lnTo>
                <a:lnTo>
                  <a:pt x="342" y="190"/>
                </a:lnTo>
                <a:lnTo>
                  <a:pt x="342" y="190"/>
                </a:lnTo>
                <a:lnTo>
                  <a:pt x="349" y="196"/>
                </a:lnTo>
                <a:lnTo>
                  <a:pt x="351" y="200"/>
                </a:lnTo>
                <a:lnTo>
                  <a:pt x="351" y="200"/>
                </a:lnTo>
                <a:lnTo>
                  <a:pt x="356" y="217"/>
                </a:lnTo>
                <a:lnTo>
                  <a:pt x="361" y="231"/>
                </a:lnTo>
                <a:lnTo>
                  <a:pt x="364" y="236"/>
                </a:lnTo>
                <a:lnTo>
                  <a:pt x="366" y="240"/>
                </a:lnTo>
                <a:lnTo>
                  <a:pt x="366" y="240"/>
                </a:lnTo>
                <a:lnTo>
                  <a:pt x="379" y="251"/>
                </a:lnTo>
                <a:lnTo>
                  <a:pt x="386" y="260"/>
                </a:lnTo>
                <a:lnTo>
                  <a:pt x="376" y="279"/>
                </a:lnTo>
                <a:lnTo>
                  <a:pt x="371" y="289"/>
                </a:lnTo>
                <a:lnTo>
                  <a:pt x="371" y="299"/>
                </a:lnTo>
                <a:lnTo>
                  <a:pt x="371" y="299"/>
                </a:lnTo>
                <a:lnTo>
                  <a:pt x="360" y="303"/>
                </a:lnTo>
                <a:lnTo>
                  <a:pt x="347" y="309"/>
                </a:lnTo>
                <a:lnTo>
                  <a:pt x="327" y="319"/>
                </a:lnTo>
                <a:lnTo>
                  <a:pt x="327" y="319"/>
                </a:lnTo>
                <a:lnTo>
                  <a:pt x="314" y="324"/>
                </a:lnTo>
                <a:lnTo>
                  <a:pt x="301" y="329"/>
                </a:lnTo>
                <a:lnTo>
                  <a:pt x="274" y="338"/>
                </a:lnTo>
                <a:lnTo>
                  <a:pt x="252" y="345"/>
                </a:lnTo>
                <a:lnTo>
                  <a:pt x="245" y="348"/>
                </a:lnTo>
                <a:lnTo>
                  <a:pt x="243" y="349"/>
                </a:lnTo>
                <a:lnTo>
                  <a:pt x="243" y="349"/>
                </a:lnTo>
                <a:lnTo>
                  <a:pt x="220" y="384"/>
                </a:lnTo>
                <a:lnTo>
                  <a:pt x="204" y="410"/>
                </a:lnTo>
                <a:lnTo>
                  <a:pt x="193" y="428"/>
                </a:lnTo>
                <a:lnTo>
                  <a:pt x="193" y="428"/>
                </a:lnTo>
                <a:lnTo>
                  <a:pt x="172" y="468"/>
                </a:lnTo>
                <a:lnTo>
                  <a:pt x="153" y="507"/>
                </a:lnTo>
                <a:lnTo>
                  <a:pt x="153" y="507"/>
                </a:lnTo>
                <a:lnTo>
                  <a:pt x="147" y="520"/>
                </a:lnTo>
                <a:lnTo>
                  <a:pt x="141" y="531"/>
                </a:lnTo>
                <a:lnTo>
                  <a:pt x="135" y="540"/>
                </a:lnTo>
                <a:lnTo>
                  <a:pt x="131" y="542"/>
                </a:lnTo>
                <a:lnTo>
                  <a:pt x="129" y="542"/>
                </a:lnTo>
                <a:lnTo>
                  <a:pt x="129" y="542"/>
                </a:lnTo>
                <a:lnTo>
                  <a:pt x="111" y="540"/>
                </a:lnTo>
                <a:lnTo>
                  <a:pt x="94" y="537"/>
                </a:lnTo>
                <a:lnTo>
                  <a:pt x="94" y="537"/>
                </a:lnTo>
                <a:lnTo>
                  <a:pt x="89" y="535"/>
                </a:lnTo>
                <a:lnTo>
                  <a:pt x="84" y="532"/>
                </a:lnTo>
                <a:lnTo>
                  <a:pt x="78" y="531"/>
                </a:lnTo>
                <a:lnTo>
                  <a:pt x="77" y="531"/>
                </a:lnTo>
                <a:lnTo>
                  <a:pt x="74" y="532"/>
                </a:lnTo>
                <a:lnTo>
                  <a:pt x="74" y="532"/>
                </a:lnTo>
                <a:lnTo>
                  <a:pt x="68" y="536"/>
                </a:lnTo>
                <a:lnTo>
                  <a:pt x="59" y="537"/>
                </a:lnTo>
                <a:lnTo>
                  <a:pt x="59" y="537"/>
                </a:lnTo>
                <a:lnTo>
                  <a:pt x="52" y="537"/>
                </a:lnTo>
                <a:lnTo>
                  <a:pt x="40" y="537"/>
                </a:lnTo>
                <a:lnTo>
                  <a:pt x="40" y="537"/>
                </a:lnTo>
                <a:lnTo>
                  <a:pt x="33" y="537"/>
                </a:lnTo>
                <a:lnTo>
                  <a:pt x="30" y="536"/>
                </a:lnTo>
                <a:lnTo>
                  <a:pt x="26" y="535"/>
                </a:lnTo>
                <a:lnTo>
                  <a:pt x="26" y="535"/>
                </a:lnTo>
                <a:lnTo>
                  <a:pt x="25" y="537"/>
                </a:lnTo>
                <a:lnTo>
                  <a:pt x="25" y="537"/>
                </a:lnTo>
                <a:lnTo>
                  <a:pt x="23" y="542"/>
                </a:lnTo>
                <a:lnTo>
                  <a:pt x="25" y="547"/>
                </a:lnTo>
                <a:lnTo>
                  <a:pt x="25" y="552"/>
                </a:lnTo>
                <a:lnTo>
                  <a:pt x="25" y="552"/>
                </a:lnTo>
                <a:lnTo>
                  <a:pt x="20" y="551"/>
                </a:lnTo>
                <a:lnTo>
                  <a:pt x="11" y="550"/>
                </a:lnTo>
                <a:lnTo>
                  <a:pt x="6" y="550"/>
                </a:lnTo>
                <a:lnTo>
                  <a:pt x="1" y="551"/>
                </a:lnTo>
                <a:lnTo>
                  <a:pt x="0" y="553"/>
                </a:lnTo>
                <a:lnTo>
                  <a:pt x="0" y="557"/>
                </a:lnTo>
                <a:lnTo>
                  <a:pt x="0" y="557"/>
                </a:lnTo>
                <a:lnTo>
                  <a:pt x="2" y="562"/>
                </a:lnTo>
                <a:lnTo>
                  <a:pt x="7" y="565"/>
                </a:lnTo>
                <a:lnTo>
                  <a:pt x="14" y="567"/>
                </a:lnTo>
                <a:lnTo>
                  <a:pt x="20" y="569"/>
                </a:lnTo>
                <a:lnTo>
                  <a:pt x="30" y="572"/>
                </a:lnTo>
                <a:lnTo>
                  <a:pt x="35" y="572"/>
                </a:lnTo>
                <a:lnTo>
                  <a:pt x="74" y="577"/>
                </a:lnTo>
                <a:lnTo>
                  <a:pt x="74" y="577"/>
                </a:lnTo>
                <a:lnTo>
                  <a:pt x="97" y="593"/>
                </a:lnTo>
                <a:lnTo>
                  <a:pt x="124" y="612"/>
                </a:lnTo>
                <a:lnTo>
                  <a:pt x="124" y="612"/>
                </a:lnTo>
                <a:lnTo>
                  <a:pt x="127" y="612"/>
                </a:lnTo>
                <a:lnTo>
                  <a:pt x="132" y="610"/>
                </a:lnTo>
                <a:lnTo>
                  <a:pt x="146" y="605"/>
                </a:lnTo>
                <a:lnTo>
                  <a:pt x="163" y="597"/>
                </a:lnTo>
                <a:lnTo>
                  <a:pt x="183" y="597"/>
                </a:lnTo>
                <a:lnTo>
                  <a:pt x="233" y="552"/>
                </a:lnTo>
                <a:lnTo>
                  <a:pt x="257" y="532"/>
                </a:lnTo>
                <a:lnTo>
                  <a:pt x="257" y="532"/>
                </a:lnTo>
                <a:lnTo>
                  <a:pt x="260" y="534"/>
                </a:lnTo>
                <a:lnTo>
                  <a:pt x="265" y="537"/>
                </a:lnTo>
                <a:lnTo>
                  <a:pt x="267" y="540"/>
                </a:lnTo>
                <a:lnTo>
                  <a:pt x="270" y="543"/>
                </a:lnTo>
                <a:lnTo>
                  <a:pt x="271" y="547"/>
                </a:lnTo>
                <a:lnTo>
                  <a:pt x="272" y="552"/>
                </a:lnTo>
                <a:lnTo>
                  <a:pt x="272" y="552"/>
                </a:lnTo>
                <a:lnTo>
                  <a:pt x="269" y="636"/>
                </a:lnTo>
                <a:lnTo>
                  <a:pt x="266" y="688"/>
                </a:lnTo>
                <a:lnTo>
                  <a:pt x="266" y="705"/>
                </a:lnTo>
                <a:lnTo>
                  <a:pt x="266" y="710"/>
                </a:lnTo>
                <a:lnTo>
                  <a:pt x="267" y="711"/>
                </a:lnTo>
                <a:lnTo>
                  <a:pt x="267" y="711"/>
                </a:lnTo>
                <a:lnTo>
                  <a:pt x="267" y="712"/>
                </a:lnTo>
                <a:lnTo>
                  <a:pt x="267" y="717"/>
                </a:lnTo>
                <a:lnTo>
                  <a:pt x="266" y="734"/>
                </a:lnTo>
                <a:lnTo>
                  <a:pt x="260" y="790"/>
                </a:lnTo>
                <a:lnTo>
                  <a:pt x="248" y="869"/>
                </a:lnTo>
                <a:lnTo>
                  <a:pt x="243" y="914"/>
                </a:lnTo>
                <a:lnTo>
                  <a:pt x="257" y="934"/>
                </a:lnTo>
                <a:lnTo>
                  <a:pt x="257" y="934"/>
                </a:lnTo>
                <a:lnTo>
                  <a:pt x="257" y="940"/>
                </a:lnTo>
                <a:lnTo>
                  <a:pt x="256" y="951"/>
                </a:lnTo>
                <a:lnTo>
                  <a:pt x="257" y="969"/>
                </a:lnTo>
                <a:lnTo>
                  <a:pt x="257" y="969"/>
                </a:lnTo>
                <a:lnTo>
                  <a:pt x="267" y="1112"/>
                </a:lnTo>
                <a:lnTo>
                  <a:pt x="282" y="1246"/>
                </a:lnTo>
                <a:lnTo>
                  <a:pt x="282" y="1246"/>
                </a:lnTo>
                <a:lnTo>
                  <a:pt x="280" y="1279"/>
                </a:lnTo>
                <a:lnTo>
                  <a:pt x="278" y="1306"/>
                </a:lnTo>
                <a:lnTo>
                  <a:pt x="277" y="1331"/>
                </a:lnTo>
                <a:lnTo>
                  <a:pt x="277" y="1331"/>
                </a:lnTo>
                <a:lnTo>
                  <a:pt x="275" y="1462"/>
                </a:lnTo>
                <a:lnTo>
                  <a:pt x="272" y="1574"/>
                </a:lnTo>
                <a:lnTo>
                  <a:pt x="282" y="1579"/>
                </a:lnTo>
                <a:lnTo>
                  <a:pt x="272" y="1598"/>
                </a:lnTo>
                <a:lnTo>
                  <a:pt x="272" y="1598"/>
                </a:lnTo>
                <a:lnTo>
                  <a:pt x="270" y="1602"/>
                </a:lnTo>
                <a:lnTo>
                  <a:pt x="264" y="1607"/>
                </a:lnTo>
                <a:lnTo>
                  <a:pt x="245" y="1621"/>
                </a:lnTo>
                <a:lnTo>
                  <a:pt x="226" y="1636"/>
                </a:lnTo>
                <a:lnTo>
                  <a:pt x="219" y="1642"/>
                </a:lnTo>
                <a:lnTo>
                  <a:pt x="213" y="1648"/>
                </a:lnTo>
                <a:lnTo>
                  <a:pt x="213" y="1648"/>
                </a:lnTo>
                <a:lnTo>
                  <a:pt x="199" y="1664"/>
                </a:lnTo>
                <a:lnTo>
                  <a:pt x="197" y="1669"/>
                </a:lnTo>
                <a:lnTo>
                  <a:pt x="197" y="1670"/>
                </a:lnTo>
                <a:lnTo>
                  <a:pt x="198" y="1673"/>
                </a:lnTo>
                <a:lnTo>
                  <a:pt x="198" y="1673"/>
                </a:lnTo>
                <a:lnTo>
                  <a:pt x="203" y="1678"/>
                </a:lnTo>
                <a:lnTo>
                  <a:pt x="212" y="1685"/>
                </a:lnTo>
                <a:lnTo>
                  <a:pt x="217" y="1689"/>
                </a:lnTo>
                <a:lnTo>
                  <a:pt x="222" y="1691"/>
                </a:lnTo>
                <a:lnTo>
                  <a:pt x="228" y="1693"/>
                </a:lnTo>
                <a:lnTo>
                  <a:pt x="233" y="1693"/>
                </a:lnTo>
                <a:lnTo>
                  <a:pt x="233" y="1693"/>
                </a:lnTo>
                <a:lnTo>
                  <a:pt x="244" y="1693"/>
                </a:lnTo>
                <a:lnTo>
                  <a:pt x="255" y="1694"/>
                </a:lnTo>
                <a:lnTo>
                  <a:pt x="269" y="1693"/>
                </a:lnTo>
                <a:lnTo>
                  <a:pt x="277" y="1690"/>
                </a:lnTo>
                <a:lnTo>
                  <a:pt x="287" y="1688"/>
                </a:lnTo>
                <a:lnTo>
                  <a:pt x="287" y="1688"/>
                </a:lnTo>
                <a:lnTo>
                  <a:pt x="309" y="1679"/>
                </a:lnTo>
                <a:lnTo>
                  <a:pt x="328" y="1670"/>
                </a:lnTo>
                <a:lnTo>
                  <a:pt x="343" y="1663"/>
                </a:lnTo>
                <a:lnTo>
                  <a:pt x="351" y="1658"/>
                </a:lnTo>
                <a:lnTo>
                  <a:pt x="351" y="1658"/>
                </a:lnTo>
                <a:lnTo>
                  <a:pt x="360" y="1653"/>
                </a:lnTo>
                <a:lnTo>
                  <a:pt x="371" y="1648"/>
                </a:lnTo>
                <a:lnTo>
                  <a:pt x="381" y="1643"/>
                </a:lnTo>
                <a:lnTo>
                  <a:pt x="385" y="1641"/>
                </a:lnTo>
                <a:lnTo>
                  <a:pt x="386" y="1638"/>
                </a:lnTo>
                <a:lnTo>
                  <a:pt x="386" y="1638"/>
                </a:lnTo>
                <a:lnTo>
                  <a:pt x="387" y="1634"/>
                </a:lnTo>
                <a:lnTo>
                  <a:pt x="389" y="1631"/>
                </a:lnTo>
                <a:lnTo>
                  <a:pt x="390" y="1626"/>
                </a:lnTo>
                <a:lnTo>
                  <a:pt x="391" y="1618"/>
                </a:lnTo>
                <a:lnTo>
                  <a:pt x="391" y="1594"/>
                </a:lnTo>
                <a:lnTo>
                  <a:pt x="401" y="1584"/>
                </a:lnTo>
                <a:lnTo>
                  <a:pt x="401" y="1346"/>
                </a:lnTo>
                <a:lnTo>
                  <a:pt x="401" y="1346"/>
                </a:lnTo>
                <a:lnTo>
                  <a:pt x="408" y="1301"/>
                </a:lnTo>
                <a:lnTo>
                  <a:pt x="423" y="1213"/>
                </a:lnTo>
                <a:lnTo>
                  <a:pt x="446" y="1088"/>
                </a:lnTo>
                <a:lnTo>
                  <a:pt x="446" y="1088"/>
                </a:lnTo>
                <a:lnTo>
                  <a:pt x="447" y="1089"/>
                </a:lnTo>
                <a:lnTo>
                  <a:pt x="452" y="1091"/>
                </a:lnTo>
                <a:lnTo>
                  <a:pt x="455" y="1098"/>
                </a:lnTo>
                <a:lnTo>
                  <a:pt x="458" y="1101"/>
                </a:lnTo>
                <a:lnTo>
                  <a:pt x="460" y="1108"/>
                </a:lnTo>
                <a:lnTo>
                  <a:pt x="460" y="1108"/>
                </a:lnTo>
                <a:lnTo>
                  <a:pt x="469" y="1150"/>
                </a:lnTo>
                <a:lnTo>
                  <a:pt x="483" y="1225"/>
                </a:lnTo>
                <a:lnTo>
                  <a:pt x="500" y="1331"/>
                </a:lnTo>
                <a:lnTo>
                  <a:pt x="520" y="1579"/>
                </a:lnTo>
                <a:lnTo>
                  <a:pt x="540" y="1589"/>
                </a:lnTo>
                <a:lnTo>
                  <a:pt x="545" y="1598"/>
                </a:lnTo>
                <a:lnTo>
                  <a:pt x="545" y="1598"/>
                </a:lnTo>
                <a:lnTo>
                  <a:pt x="543" y="1602"/>
                </a:lnTo>
                <a:lnTo>
                  <a:pt x="543" y="1611"/>
                </a:lnTo>
                <a:lnTo>
                  <a:pt x="545" y="1616"/>
                </a:lnTo>
                <a:lnTo>
                  <a:pt x="546" y="1623"/>
                </a:lnTo>
                <a:lnTo>
                  <a:pt x="550" y="1631"/>
                </a:lnTo>
                <a:lnTo>
                  <a:pt x="555" y="1638"/>
                </a:lnTo>
                <a:lnTo>
                  <a:pt x="555" y="1638"/>
                </a:lnTo>
                <a:lnTo>
                  <a:pt x="569" y="1657"/>
                </a:lnTo>
                <a:lnTo>
                  <a:pt x="578" y="1667"/>
                </a:lnTo>
                <a:lnTo>
                  <a:pt x="587" y="1677"/>
                </a:lnTo>
                <a:lnTo>
                  <a:pt x="597" y="1685"/>
                </a:lnTo>
                <a:lnTo>
                  <a:pt x="606" y="1694"/>
                </a:lnTo>
                <a:lnTo>
                  <a:pt x="618" y="1699"/>
                </a:lnTo>
                <a:lnTo>
                  <a:pt x="629" y="1703"/>
                </a:lnTo>
                <a:lnTo>
                  <a:pt x="629" y="1703"/>
                </a:lnTo>
                <a:lnTo>
                  <a:pt x="649" y="1705"/>
                </a:lnTo>
                <a:lnTo>
                  <a:pt x="656" y="1706"/>
                </a:lnTo>
                <a:lnTo>
                  <a:pt x="663" y="1705"/>
                </a:lnTo>
                <a:lnTo>
                  <a:pt x="668" y="1704"/>
                </a:lnTo>
                <a:lnTo>
                  <a:pt x="672" y="1701"/>
                </a:lnTo>
                <a:lnTo>
                  <a:pt x="676" y="1698"/>
                </a:lnTo>
                <a:lnTo>
                  <a:pt x="678" y="1693"/>
                </a:lnTo>
                <a:lnTo>
                  <a:pt x="678" y="1693"/>
                </a:lnTo>
                <a:lnTo>
                  <a:pt x="681" y="1686"/>
                </a:lnTo>
                <a:lnTo>
                  <a:pt x="683" y="1683"/>
                </a:lnTo>
                <a:lnTo>
                  <a:pt x="687" y="1674"/>
                </a:lnTo>
                <a:lnTo>
                  <a:pt x="688" y="1670"/>
                </a:lnTo>
                <a:lnTo>
                  <a:pt x="688" y="1665"/>
                </a:lnTo>
                <a:lnTo>
                  <a:pt x="687" y="1659"/>
                </a:lnTo>
                <a:lnTo>
                  <a:pt x="683" y="1653"/>
                </a:lnTo>
                <a:lnTo>
                  <a:pt x="683" y="1653"/>
                </a:lnTo>
                <a:lnTo>
                  <a:pt x="678" y="1644"/>
                </a:lnTo>
                <a:lnTo>
                  <a:pt x="671" y="1636"/>
                </a:lnTo>
                <a:lnTo>
                  <a:pt x="655" y="1618"/>
                </a:lnTo>
                <a:lnTo>
                  <a:pt x="641" y="1603"/>
                </a:lnTo>
                <a:lnTo>
                  <a:pt x="639" y="1600"/>
                </a:lnTo>
                <a:lnTo>
                  <a:pt x="637" y="1598"/>
                </a:lnTo>
                <a:lnTo>
                  <a:pt x="639" y="1598"/>
                </a:lnTo>
                <a:lnTo>
                  <a:pt x="639" y="1598"/>
                </a:lnTo>
                <a:lnTo>
                  <a:pt x="644" y="1598"/>
                </a:lnTo>
                <a:lnTo>
                  <a:pt x="649" y="1596"/>
                </a:lnTo>
                <a:lnTo>
                  <a:pt x="654" y="1594"/>
                </a:lnTo>
                <a:lnTo>
                  <a:pt x="654" y="1594"/>
                </a:lnTo>
                <a:lnTo>
                  <a:pt x="650" y="1409"/>
                </a:lnTo>
                <a:lnTo>
                  <a:pt x="646" y="1282"/>
                </a:lnTo>
                <a:lnTo>
                  <a:pt x="645" y="1239"/>
                </a:lnTo>
                <a:lnTo>
                  <a:pt x="644" y="1222"/>
                </a:lnTo>
                <a:lnTo>
                  <a:pt x="644" y="1222"/>
                </a:lnTo>
                <a:lnTo>
                  <a:pt x="641" y="1213"/>
                </a:lnTo>
                <a:lnTo>
                  <a:pt x="640" y="1196"/>
                </a:lnTo>
                <a:lnTo>
                  <a:pt x="639" y="1174"/>
                </a:lnTo>
                <a:lnTo>
                  <a:pt x="639" y="1152"/>
                </a:lnTo>
                <a:lnTo>
                  <a:pt x="639" y="1152"/>
                </a:lnTo>
                <a:lnTo>
                  <a:pt x="645" y="1059"/>
                </a:lnTo>
                <a:lnTo>
                  <a:pt x="647" y="1005"/>
                </a:lnTo>
                <a:lnTo>
                  <a:pt x="649" y="985"/>
                </a:lnTo>
                <a:lnTo>
                  <a:pt x="649" y="974"/>
                </a:lnTo>
                <a:lnTo>
                  <a:pt x="649" y="974"/>
                </a:lnTo>
                <a:lnTo>
                  <a:pt x="649" y="967"/>
                </a:lnTo>
                <a:lnTo>
                  <a:pt x="650" y="961"/>
                </a:lnTo>
                <a:lnTo>
                  <a:pt x="652" y="956"/>
                </a:lnTo>
                <a:lnTo>
                  <a:pt x="656" y="951"/>
                </a:lnTo>
                <a:lnTo>
                  <a:pt x="661" y="945"/>
                </a:lnTo>
                <a:lnTo>
                  <a:pt x="662" y="941"/>
                </a:lnTo>
                <a:lnTo>
                  <a:pt x="663" y="939"/>
                </a:lnTo>
                <a:lnTo>
                  <a:pt x="663" y="939"/>
                </a:lnTo>
                <a:lnTo>
                  <a:pt x="663" y="936"/>
                </a:lnTo>
                <a:lnTo>
                  <a:pt x="665" y="935"/>
                </a:lnTo>
                <a:lnTo>
                  <a:pt x="667" y="930"/>
                </a:lnTo>
                <a:lnTo>
                  <a:pt x="667" y="924"/>
                </a:lnTo>
                <a:lnTo>
                  <a:pt x="667" y="915"/>
                </a:lnTo>
                <a:lnTo>
                  <a:pt x="666" y="902"/>
                </a:lnTo>
                <a:lnTo>
                  <a:pt x="663" y="884"/>
                </a:lnTo>
                <a:lnTo>
                  <a:pt x="663" y="884"/>
                </a:lnTo>
                <a:lnTo>
                  <a:pt x="654" y="829"/>
                </a:lnTo>
                <a:lnTo>
                  <a:pt x="640" y="757"/>
                </a:lnTo>
                <a:lnTo>
                  <a:pt x="624" y="671"/>
                </a:lnTo>
                <a:lnTo>
                  <a:pt x="634" y="592"/>
                </a:lnTo>
                <a:lnTo>
                  <a:pt x="668" y="597"/>
                </a:lnTo>
                <a:lnTo>
                  <a:pt x="668" y="597"/>
                </a:lnTo>
                <a:lnTo>
                  <a:pt x="670" y="600"/>
                </a:lnTo>
                <a:lnTo>
                  <a:pt x="671" y="603"/>
                </a:lnTo>
                <a:lnTo>
                  <a:pt x="676" y="608"/>
                </a:lnTo>
                <a:lnTo>
                  <a:pt x="682" y="613"/>
                </a:lnTo>
                <a:lnTo>
                  <a:pt x="692" y="618"/>
                </a:lnTo>
                <a:lnTo>
                  <a:pt x="704" y="623"/>
                </a:lnTo>
                <a:lnTo>
                  <a:pt x="723" y="626"/>
                </a:lnTo>
                <a:lnTo>
                  <a:pt x="723" y="626"/>
                </a:lnTo>
                <a:lnTo>
                  <a:pt x="741" y="629"/>
                </a:lnTo>
                <a:lnTo>
                  <a:pt x="758" y="628"/>
                </a:lnTo>
                <a:lnTo>
                  <a:pt x="764" y="626"/>
                </a:lnTo>
                <a:lnTo>
                  <a:pt x="770" y="625"/>
                </a:lnTo>
                <a:lnTo>
                  <a:pt x="775" y="623"/>
                </a:lnTo>
                <a:lnTo>
                  <a:pt x="780" y="620"/>
                </a:lnTo>
                <a:lnTo>
                  <a:pt x="784" y="617"/>
                </a:lnTo>
                <a:lnTo>
                  <a:pt x="786" y="612"/>
                </a:lnTo>
                <a:lnTo>
                  <a:pt x="788" y="607"/>
                </a:lnTo>
                <a:lnTo>
                  <a:pt x="791" y="602"/>
                </a:lnTo>
                <a:lnTo>
                  <a:pt x="792" y="591"/>
                </a:lnTo>
                <a:lnTo>
                  <a:pt x="792" y="577"/>
                </a:lnTo>
                <a:lnTo>
                  <a:pt x="792" y="577"/>
                </a:lnTo>
                <a:lnTo>
                  <a:pt x="790" y="563"/>
                </a:lnTo>
                <a:lnTo>
                  <a:pt x="786" y="553"/>
                </a:lnTo>
                <a:lnTo>
                  <a:pt x="780" y="543"/>
                </a:lnTo>
                <a:lnTo>
                  <a:pt x="774" y="536"/>
                </a:lnTo>
                <a:lnTo>
                  <a:pt x="761" y="526"/>
                </a:lnTo>
                <a:lnTo>
                  <a:pt x="756" y="521"/>
                </a:lnTo>
                <a:lnTo>
                  <a:pt x="753" y="517"/>
                </a:lnTo>
                <a:lnTo>
                  <a:pt x="753" y="517"/>
                </a:lnTo>
                <a:lnTo>
                  <a:pt x="744" y="499"/>
                </a:lnTo>
                <a:lnTo>
                  <a:pt x="732" y="468"/>
                </a:lnTo>
                <a:lnTo>
                  <a:pt x="719" y="436"/>
                </a:lnTo>
                <a:lnTo>
                  <a:pt x="713" y="418"/>
                </a:lnTo>
                <a:lnTo>
                  <a:pt x="713" y="418"/>
                </a:lnTo>
                <a:lnTo>
                  <a:pt x="710" y="407"/>
                </a:lnTo>
                <a:lnTo>
                  <a:pt x="706" y="390"/>
                </a:lnTo>
                <a:lnTo>
                  <a:pt x="699" y="374"/>
                </a:lnTo>
                <a:lnTo>
                  <a:pt x="696" y="367"/>
                </a:lnTo>
                <a:lnTo>
                  <a:pt x="693" y="364"/>
                </a:lnTo>
                <a:lnTo>
                  <a:pt x="693" y="364"/>
                </a:lnTo>
                <a:lnTo>
                  <a:pt x="684" y="356"/>
                </a:lnTo>
                <a:lnTo>
                  <a:pt x="673" y="344"/>
                </a:lnTo>
                <a:lnTo>
                  <a:pt x="660" y="334"/>
                </a:lnTo>
                <a:lnTo>
                  <a:pt x="654" y="330"/>
                </a:lnTo>
                <a:lnTo>
                  <a:pt x="649" y="329"/>
                </a:lnTo>
                <a:lnTo>
                  <a:pt x="649" y="329"/>
                </a:lnTo>
                <a:lnTo>
                  <a:pt x="624" y="322"/>
                </a:lnTo>
                <a:lnTo>
                  <a:pt x="580" y="307"/>
                </a:lnTo>
                <a:lnTo>
                  <a:pt x="520" y="284"/>
                </a:lnTo>
                <a:lnTo>
                  <a:pt x="515" y="260"/>
                </a:lnTo>
                <a:lnTo>
                  <a:pt x="500" y="255"/>
                </a:lnTo>
                <a:lnTo>
                  <a:pt x="500" y="255"/>
                </a:lnTo>
                <a:lnTo>
                  <a:pt x="501" y="235"/>
                </a:lnTo>
                <a:lnTo>
                  <a:pt x="503" y="222"/>
                </a:lnTo>
                <a:lnTo>
                  <a:pt x="504" y="217"/>
                </a:lnTo>
                <a:lnTo>
                  <a:pt x="505" y="215"/>
                </a:lnTo>
                <a:lnTo>
                  <a:pt x="505" y="215"/>
                </a:lnTo>
                <a:lnTo>
                  <a:pt x="509" y="211"/>
                </a:lnTo>
                <a:lnTo>
                  <a:pt x="515" y="205"/>
                </a:lnTo>
                <a:lnTo>
                  <a:pt x="520" y="196"/>
                </a:lnTo>
                <a:lnTo>
                  <a:pt x="525" y="185"/>
                </a:lnTo>
                <a:lnTo>
                  <a:pt x="525" y="185"/>
                </a:lnTo>
                <a:lnTo>
                  <a:pt x="529" y="179"/>
                </a:lnTo>
                <a:lnTo>
                  <a:pt x="532" y="174"/>
                </a:lnTo>
                <a:lnTo>
                  <a:pt x="541" y="162"/>
                </a:lnTo>
                <a:lnTo>
                  <a:pt x="545" y="155"/>
                </a:lnTo>
                <a:lnTo>
                  <a:pt x="547" y="150"/>
                </a:lnTo>
                <a:lnTo>
                  <a:pt x="547" y="145"/>
                </a:lnTo>
                <a:lnTo>
                  <a:pt x="546" y="143"/>
                </a:lnTo>
                <a:lnTo>
                  <a:pt x="545" y="141"/>
                </a:lnTo>
                <a:lnTo>
                  <a:pt x="535" y="131"/>
                </a:lnTo>
                <a:lnTo>
                  <a:pt x="535" y="131"/>
                </a:lnTo>
                <a:lnTo>
                  <a:pt x="535" y="124"/>
                </a:lnTo>
                <a:lnTo>
                  <a:pt x="533" y="110"/>
                </a:lnTo>
                <a:lnTo>
                  <a:pt x="531" y="90"/>
                </a:lnTo>
                <a:lnTo>
                  <a:pt x="529" y="80"/>
                </a:lnTo>
                <a:lnTo>
                  <a:pt x="525" y="71"/>
                </a:lnTo>
                <a:lnTo>
                  <a:pt x="525" y="71"/>
                </a:lnTo>
                <a:lnTo>
                  <a:pt x="521" y="62"/>
                </a:lnTo>
                <a:lnTo>
                  <a:pt x="515" y="54"/>
                </a:lnTo>
                <a:lnTo>
                  <a:pt x="504" y="38"/>
                </a:lnTo>
                <a:lnTo>
                  <a:pt x="490" y="21"/>
                </a:lnTo>
                <a:lnTo>
                  <a:pt x="475" y="1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7">
            <a:extLst>
              <a:ext uri="{FF2B5EF4-FFF2-40B4-BE49-F238E27FC236}">
                <a16:creationId xmlns:a16="http://schemas.microsoft.com/office/drawing/2014/main" id="{3546B6E1-6E1A-72A9-204D-129AF0B0BDC0}"/>
              </a:ext>
            </a:extLst>
          </p:cNvPr>
          <p:cNvSpPr>
            <a:spLocks noEditPoints="1"/>
          </p:cNvSpPr>
          <p:nvPr/>
        </p:nvSpPr>
        <p:spPr bwMode="auto">
          <a:xfrm>
            <a:off x="1492963" y="4037851"/>
            <a:ext cx="1137828" cy="2233796"/>
          </a:xfrm>
          <a:custGeom>
            <a:avLst/>
            <a:gdLst>
              <a:gd name="T0" fmla="*/ 496 w 897"/>
              <a:gd name="T1" fmla="*/ 4 h 1761"/>
              <a:gd name="T2" fmla="*/ 464 w 897"/>
              <a:gd name="T3" fmla="*/ 10 h 1761"/>
              <a:gd name="T4" fmla="*/ 426 w 897"/>
              <a:gd name="T5" fmla="*/ 34 h 1761"/>
              <a:gd name="T6" fmla="*/ 416 w 897"/>
              <a:gd name="T7" fmla="*/ 74 h 1761"/>
              <a:gd name="T8" fmla="*/ 420 w 897"/>
              <a:gd name="T9" fmla="*/ 128 h 1761"/>
              <a:gd name="T10" fmla="*/ 431 w 897"/>
              <a:gd name="T11" fmla="*/ 234 h 1761"/>
              <a:gd name="T12" fmla="*/ 459 w 897"/>
              <a:gd name="T13" fmla="*/ 269 h 1761"/>
              <a:gd name="T14" fmla="*/ 441 w 897"/>
              <a:gd name="T15" fmla="*/ 286 h 1761"/>
              <a:gd name="T16" fmla="*/ 352 w 897"/>
              <a:gd name="T17" fmla="*/ 332 h 1761"/>
              <a:gd name="T18" fmla="*/ 238 w 897"/>
              <a:gd name="T19" fmla="*/ 549 h 1761"/>
              <a:gd name="T20" fmla="*/ 109 w 897"/>
              <a:gd name="T21" fmla="*/ 554 h 1761"/>
              <a:gd name="T22" fmla="*/ 84 w 897"/>
              <a:gd name="T23" fmla="*/ 510 h 1761"/>
              <a:gd name="T24" fmla="*/ 114 w 897"/>
              <a:gd name="T25" fmla="*/ 143 h 1761"/>
              <a:gd name="T26" fmla="*/ 119 w 897"/>
              <a:gd name="T27" fmla="*/ 83 h 1761"/>
              <a:gd name="T28" fmla="*/ 79 w 897"/>
              <a:gd name="T29" fmla="*/ 270 h 1761"/>
              <a:gd name="T30" fmla="*/ 35 w 897"/>
              <a:gd name="T31" fmla="*/ 477 h 1761"/>
              <a:gd name="T32" fmla="*/ 20 w 897"/>
              <a:gd name="T33" fmla="*/ 485 h 1761"/>
              <a:gd name="T34" fmla="*/ 6 w 897"/>
              <a:gd name="T35" fmla="*/ 511 h 1761"/>
              <a:gd name="T36" fmla="*/ 0 w 897"/>
              <a:gd name="T37" fmla="*/ 537 h 1761"/>
              <a:gd name="T38" fmla="*/ 5 w 897"/>
              <a:gd name="T39" fmla="*/ 564 h 1761"/>
              <a:gd name="T40" fmla="*/ 28 w 897"/>
              <a:gd name="T41" fmla="*/ 588 h 1761"/>
              <a:gd name="T42" fmla="*/ 74 w 897"/>
              <a:gd name="T43" fmla="*/ 599 h 1761"/>
              <a:gd name="T44" fmla="*/ 255 w 897"/>
              <a:gd name="T45" fmla="*/ 658 h 1761"/>
              <a:gd name="T46" fmla="*/ 291 w 897"/>
              <a:gd name="T47" fmla="*/ 651 h 1761"/>
              <a:gd name="T48" fmla="*/ 324 w 897"/>
              <a:gd name="T49" fmla="*/ 596 h 1761"/>
              <a:gd name="T50" fmla="*/ 272 w 897"/>
              <a:gd name="T51" fmla="*/ 1263 h 1761"/>
              <a:gd name="T52" fmla="*/ 212 w 897"/>
              <a:gd name="T53" fmla="*/ 1596 h 1761"/>
              <a:gd name="T54" fmla="*/ 150 w 897"/>
              <a:gd name="T55" fmla="*/ 1686 h 1761"/>
              <a:gd name="T56" fmla="*/ 88 w 897"/>
              <a:gd name="T57" fmla="*/ 1712 h 1761"/>
              <a:gd name="T58" fmla="*/ 95 w 897"/>
              <a:gd name="T59" fmla="*/ 1746 h 1761"/>
              <a:gd name="T60" fmla="*/ 178 w 897"/>
              <a:gd name="T61" fmla="*/ 1749 h 1761"/>
              <a:gd name="T62" fmla="*/ 323 w 897"/>
              <a:gd name="T63" fmla="*/ 1726 h 1761"/>
              <a:gd name="T64" fmla="*/ 333 w 897"/>
              <a:gd name="T65" fmla="*/ 1699 h 1761"/>
              <a:gd name="T66" fmla="*/ 397 w 897"/>
              <a:gd name="T67" fmla="*/ 1325 h 1761"/>
              <a:gd name="T68" fmla="*/ 446 w 897"/>
              <a:gd name="T69" fmla="*/ 1159 h 1761"/>
              <a:gd name="T70" fmla="*/ 480 w 897"/>
              <a:gd name="T71" fmla="*/ 1105 h 1761"/>
              <a:gd name="T72" fmla="*/ 480 w 897"/>
              <a:gd name="T73" fmla="*/ 1432 h 1761"/>
              <a:gd name="T74" fmla="*/ 491 w 897"/>
              <a:gd name="T75" fmla="*/ 1691 h 1761"/>
              <a:gd name="T76" fmla="*/ 594 w 897"/>
              <a:gd name="T77" fmla="*/ 1759 h 1761"/>
              <a:gd name="T78" fmla="*/ 634 w 897"/>
              <a:gd name="T79" fmla="*/ 1751 h 1761"/>
              <a:gd name="T80" fmla="*/ 646 w 897"/>
              <a:gd name="T81" fmla="*/ 1728 h 1761"/>
              <a:gd name="T82" fmla="*/ 600 w 897"/>
              <a:gd name="T83" fmla="*/ 1676 h 1761"/>
              <a:gd name="T84" fmla="*/ 634 w 897"/>
              <a:gd name="T85" fmla="*/ 1273 h 1761"/>
              <a:gd name="T86" fmla="*/ 665 w 897"/>
              <a:gd name="T87" fmla="*/ 1032 h 1761"/>
              <a:gd name="T88" fmla="*/ 733 w 897"/>
              <a:gd name="T89" fmla="*/ 781 h 1761"/>
              <a:gd name="T90" fmla="*/ 782 w 897"/>
              <a:gd name="T91" fmla="*/ 753 h 1761"/>
              <a:gd name="T92" fmla="*/ 891 w 897"/>
              <a:gd name="T93" fmla="*/ 574 h 1761"/>
              <a:gd name="T94" fmla="*/ 881 w 897"/>
              <a:gd name="T95" fmla="*/ 505 h 1761"/>
              <a:gd name="T96" fmla="*/ 743 w 897"/>
              <a:gd name="T97" fmla="*/ 336 h 1761"/>
              <a:gd name="T98" fmla="*/ 683 w 897"/>
              <a:gd name="T99" fmla="*/ 305 h 1761"/>
              <a:gd name="T100" fmla="*/ 583 w 897"/>
              <a:gd name="T101" fmla="*/ 221 h 1761"/>
              <a:gd name="T102" fmla="*/ 620 w 897"/>
              <a:gd name="T103" fmla="*/ 165 h 1761"/>
              <a:gd name="T104" fmla="*/ 610 w 897"/>
              <a:gd name="T105" fmla="*/ 143 h 1761"/>
              <a:gd name="T106" fmla="*/ 609 w 897"/>
              <a:gd name="T107" fmla="*/ 68 h 1761"/>
              <a:gd name="T108" fmla="*/ 582 w 897"/>
              <a:gd name="T109" fmla="*/ 17 h 1761"/>
              <a:gd name="T110" fmla="*/ 713 w 897"/>
              <a:gd name="T111" fmla="*/ 475 h 1761"/>
              <a:gd name="T112" fmla="*/ 777 w 897"/>
              <a:gd name="T113" fmla="*/ 611 h 1761"/>
              <a:gd name="T114" fmla="*/ 723 w 897"/>
              <a:gd name="T115" fmla="*/ 688 h 1761"/>
              <a:gd name="T116" fmla="*/ 678 w 897"/>
              <a:gd name="T117" fmla="*/ 644 h 1761"/>
              <a:gd name="T118" fmla="*/ 713 w 897"/>
              <a:gd name="T119" fmla="*/ 475 h 1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97" h="1761">
                <a:moveTo>
                  <a:pt x="545" y="19"/>
                </a:moveTo>
                <a:lnTo>
                  <a:pt x="545" y="19"/>
                </a:lnTo>
                <a:lnTo>
                  <a:pt x="535" y="16"/>
                </a:lnTo>
                <a:lnTo>
                  <a:pt x="524" y="14"/>
                </a:lnTo>
                <a:lnTo>
                  <a:pt x="510" y="9"/>
                </a:lnTo>
                <a:lnTo>
                  <a:pt x="510" y="9"/>
                </a:lnTo>
                <a:lnTo>
                  <a:pt x="496" y="4"/>
                </a:lnTo>
                <a:lnTo>
                  <a:pt x="486" y="0"/>
                </a:lnTo>
                <a:lnTo>
                  <a:pt x="482" y="0"/>
                </a:lnTo>
                <a:lnTo>
                  <a:pt x="478" y="0"/>
                </a:lnTo>
                <a:lnTo>
                  <a:pt x="474" y="1"/>
                </a:lnTo>
                <a:lnTo>
                  <a:pt x="470" y="4"/>
                </a:lnTo>
                <a:lnTo>
                  <a:pt x="470" y="4"/>
                </a:lnTo>
                <a:lnTo>
                  <a:pt x="464" y="10"/>
                </a:lnTo>
                <a:lnTo>
                  <a:pt x="461" y="15"/>
                </a:lnTo>
                <a:lnTo>
                  <a:pt x="454" y="19"/>
                </a:lnTo>
                <a:lnTo>
                  <a:pt x="446" y="24"/>
                </a:lnTo>
                <a:lnTo>
                  <a:pt x="446" y="24"/>
                </a:lnTo>
                <a:lnTo>
                  <a:pt x="436" y="27"/>
                </a:lnTo>
                <a:lnTo>
                  <a:pt x="430" y="31"/>
                </a:lnTo>
                <a:lnTo>
                  <a:pt x="426" y="34"/>
                </a:lnTo>
                <a:lnTo>
                  <a:pt x="436" y="39"/>
                </a:lnTo>
                <a:lnTo>
                  <a:pt x="436" y="39"/>
                </a:lnTo>
                <a:lnTo>
                  <a:pt x="433" y="45"/>
                </a:lnTo>
                <a:lnTo>
                  <a:pt x="431" y="51"/>
                </a:lnTo>
                <a:lnTo>
                  <a:pt x="426" y="58"/>
                </a:lnTo>
                <a:lnTo>
                  <a:pt x="426" y="58"/>
                </a:lnTo>
                <a:lnTo>
                  <a:pt x="416" y="74"/>
                </a:lnTo>
                <a:lnTo>
                  <a:pt x="411" y="83"/>
                </a:lnTo>
                <a:lnTo>
                  <a:pt x="411" y="83"/>
                </a:lnTo>
                <a:lnTo>
                  <a:pt x="412" y="98"/>
                </a:lnTo>
                <a:lnTo>
                  <a:pt x="413" y="109"/>
                </a:lnTo>
                <a:lnTo>
                  <a:pt x="416" y="118"/>
                </a:lnTo>
                <a:lnTo>
                  <a:pt x="416" y="118"/>
                </a:lnTo>
                <a:lnTo>
                  <a:pt x="420" y="128"/>
                </a:lnTo>
                <a:lnTo>
                  <a:pt x="422" y="143"/>
                </a:lnTo>
                <a:lnTo>
                  <a:pt x="426" y="162"/>
                </a:lnTo>
                <a:lnTo>
                  <a:pt x="426" y="162"/>
                </a:lnTo>
                <a:lnTo>
                  <a:pt x="428" y="196"/>
                </a:lnTo>
                <a:lnTo>
                  <a:pt x="431" y="232"/>
                </a:lnTo>
                <a:lnTo>
                  <a:pt x="431" y="232"/>
                </a:lnTo>
                <a:lnTo>
                  <a:pt x="431" y="234"/>
                </a:lnTo>
                <a:lnTo>
                  <a:pt x="431" y="237"/>
                </a:lnTo>
                <a:lnTo>
                  <a:pt x="432" y="241"/>
                </a:lnTo>
                <a:lnTo>
                  <a:pt x="436" y="247"/>
                </a:lnTo>
                <a:lnTo>
                  <a:pt x="436" y="247"/>
                </a:lnTo>
                <a:lnTo>
                  <a:pt x="443" y="255"/>
                </a:lnTo>
                <a:lnTo>
                  <a:pt x="452" y="263"/>
                </a:lnTo>
                <a:lnTo>
                  <a:pt x="459" y="269"/>
                </a:lnTo>
                <a:lnTo>
                  <a:pt x="461" y="270"/>
                </a:lnTo>
                <a:lnTo>
                  <a:pt x="461" y="272"/>
                </a:lnTo>
                <a:lnTo>
                  <a:pt x="461" y="272"/>
                </a:lnTo>
                <a:lnTo>
                  <a:pt x="459" y="277"/>
                </a:lnTo>
                <a:lnTo>
                  <a:pt x="457" y="284"/>
                </a:lnTo>
                <a:lnTo>
                  <a:pt x="456" y="296"/>
                </a:lnTo>
                <a:lnTo>
                  <a:pt x="441" y="286"/>
                </a:lnTo>
                <a:lnTo>
                  <a:pt x="431" y="311"/>
                </a:lnTo>
                <a:lnTo>
                  <a:pt x="431" y="311"/>
                </a:lnTo>
                <a:lnTo>
                  <a:pt x="376" y="326"/>
                </a:lnTo>
                <a:lnTo>
                  <a:pt x="376" y="326"/>
                </a:lnTo>
                <a:lnTo>
                  <a:pt x="369" y="327"/>
                </a:lnTo>
                <a:lnTo>
                  <a:pt x="358" y="330"/>
                </a:lnTo>
                <a:lnTo>
                  <a:pt x="352" y="332"/>
                </a:lnTo>
                <a:lnTo>
                  <a:pt x="347" y="336"/>
                </a:lnTo>
                <a:lnTo>
                  <a:pt x="340" y="340"/>
                </a:lnTo>
                <a:lnTo>
                  <a:pt x="337" y="346"/>
                </a:lnTo>
                <a:lnTo>
                  <a:pt x="337" y="346"/>
                </a:lnTo>
                <a:lnTo>
                  <a:pt x="317" y="386"/>
                </a:lnTo>
                <a:lnTo>
                  <a:pt x="283" y="454"/>
                </a:lnTo>
                <a:lnTo>
                  <a:pt x="238" y="549"/>
                </a:lnTo>
                <a:lnTo>
                  <a:pt x="124" y="544"/>
                </a:lnTo>
                <a:lnTo>
                  <a:pt x="119" y="554"/>
                </a:lnTo>
                <a:lnTo>
                  <a:pt x="119" y="554"/>
                </a:lnTo>
                <a:lnTo>
                  <a:pt x="114" y="555"/>
                </a:lnTo>
                <a:lnTo>
                  <a:pt x="111" y="557"/>
                </a:lnTo>
                <a:lnTo>
                  <a:pt x="110" y="555"/>
                </a:lnTo>
                <a:lnTo>
                  <a:pt x="109" y="554"/>
                </a:lnTo>
                <a:lnTo>
                  <a:pt x="109" y="554"/>
                </a:lnTo>
                <a:lnTo>
                  <a:pt x="109" y="552"/>
                </a:lnTo>
                <a:lnTo>
                  <a:pt x="109" y="552"/>
                </a:lnTo>
                <a:lnTo>
                  <a:pt x="99" y="534"/>
                </a:lnTo>
                <a:lnTo>
                  <a:pt x="99" y="534"/>
                </a:lnTo>
                <a:lnTo>
                  <a:pt x="90" y="520"/>
                </a:lnTo>
                <a:lnTo>
                  <a:pt x="84" y="510"/>
                </a:lnTo>
                <a:lnTo>
                  <a:pt x="84" y="510"/>
                </a:lnTo>
                <a:lnTo>
                  <a:pt x="69" y="484"/>
                </a:lnTo>
                <a:lnTo>
                  <a:pt x="63" y="474"/>
                </a:lnTo>
                <a:lnTo>
                  <a:pt x="59" y="470"/>
                </a:lnTo>
                <a:lnTo>
                  <a:pt x="59" y="470"/>
                </a:lnTo>
                <a:lnTo>
                  <a:pt x="54" y="467"/>
                </a:lnTo>
                <a:lnTo>
                  <a:pt x="114" y="143"/>
                </a:lnTo>
                <a:lnTo>
                  <a:pt x="124" y="133"/>
                </a:lnTo>
                <a:lnTo>
                  <a:pt x="124" y="133"/>
                </a:lnTo>
                <a:lnTo>
                  <a:pt x="124" y="109"/>
                </a:lnTo>
                <a:lnTo>
                  <a:pt x="121" y="93"/>
                </a:lnTo>
                <a:lnTo>
                  <a:pt x="120" y="87"/>
                </a:lnTo>
                <a:lnTo>
                  <a:pt x="119" y="83"/>
                </a:lnTo>
                <a:lnTo>
                  <a:pt x="119" y="83"/>
                </a:lnTo>
                <a:lnTo>
                  <a:pt x="115" y="82"/>
                </a:lnTo>
                <a:lnTo>
                  <a:pt x="113" y="82"/>
                </a:lnTo>
                <a:lnTo>
                  <a:pt x="109" y="83"/>
                </a:lnTo>
                <a:lnTo>
                  <a:pt x="104" y="108"/>
                </a:lnTo>
                <a:lnTo>
                  <a:pt x="104" y="138"/>
                </a:lnTo>
                <a:lnTo>
                  <a:pt x="104" y="138"/>
                </a:lnTo>
                <a:lnTo>
                  <a:pt x="79" y="270"/>
                </a:lnTo>
                <a:lnTo>
                  <a:pt x="43" y="464"/>
                </a:lnTo>
                <a:lnTo>
                  <a:pt x="43" y="464"/>
                </a:lnTo>
                <a:lnTo>
                  <a:pt x="40" y="465"/>
                </a:lnTo>
                <a:lnTo>
                  <a:pt x="40" y="465"/>
                </a:lnTo>
                <a:lnTo>
                  <a:pt x="36" y="469"/>
                </a:lnTo>
                <a:lnTo>
                  <a:pt x="35" y="472"/>
                </a:lnTo>
                <a:lnTo>
                  <a:pt x="35" y="477"/>
                </a:lnTo>
                <a:lnTo>
                  <a:pt x="35" y="480"/>
                </a:lnTo>
                <a:lnTo>
                  <a:pt x="35" y="480"/>
                </a:lnTo>
                <a:lnTo>
                  <a:pt x="35" y="481"/>
                </a:lnTo>
                <a:lnTo>
                  <a:pt x="33" y="481"/>
                </a:lnTo>
                <a:lnTo>
                  <a:pt x="30" y="481"/>
                </a:lnTo>
                <a:lnTo>
                  <a:pt x="25" y="482"/>
                </a:lnTo>
                <a:lnTo>
                  <a:pt x="20" y="485"/>
                </a:lnTo>
                <a:lnTo>
                  <a:pt x="20" y="485"/>
                </a:lnTo>
                <a:lnTo>
                  <a:pt x="11" y="493"/>
                </a:lnTo>
                <a:lnTo>
                  <a:pt x="6" y="498"/>
                </a:lnTo>
                <a:lnTo>
                  <a:pt x="5" y="501"/>
                </a:lnTo>
                <a:lnTo>
                  <a:pt x="5" y="505"/>
                </a:lnTo>
                <a:lnTo>
                  <a:pt x="5" y="505"/>
                </a:lnTo>
                <a:lnTo>
                  <a:pt x="6" y="511"/>
                </a:lnTo>
                <a:lnTo>
                  <a:pt x="7" y="516"/>
                </a:lnTo>
                <a:lnTo>
                  <a:pt x="7" y="520"/>
                </a:lnTo>
                <a:lnTo>
                  <a:pt x="6" y="522"/>
                </a:lnTo>
                <a:lnTo>
                  <a:pt x="5" y="524"/>
                </a:lnTo>
                <a:lnTo>
                  <a:pt x="5" y="524"/>
                </a:lnTo>
                <a:lnTo>
                  <a:pt x="1" y="531"/>
                </a:lnTo>
                <a:lnTo>
                  <a:pt x="0" y="537"/>
                </a:lnTo>
                <a:lnTo>
                  <a:pt x="0" y="543"/>
                </a:lnTo>
                <a:lnTo>
                  <a:pt x="0" y="549"/>
                </a:lnTo>
                <a:lnTo>
                  <a:pt x="0" y="549"/>
                </a:lnTo>
                <a:lnTo>
                  <a:pt x="1" y="553"/>
                </a:lnTo>
                <a:lnTo>
                  <a:pt x="2" y="555"/>
                </a:lnTo>
                <a:lnTo>
                  <a:pt x="4" y="559"/>
                </a:lnTo>
                <a:lnTo>
                  <a:pt x="5" y="564"/>
                </a:lnTo>
                <a:lnTo>
                  <a:pt x="5" y="564"/>
                </a:lnTo>
                <a:lnTo>
                  <a:pt x="6" y="570"/>
                </a:lnTo>
                <a:lnTo>
                  <a:pt x="7" y="575"/>
                </a:lnTo>
                <a:lnTo>
                  <a:pt x="11" y="579"/>
                </a:lnTo>
                <a:lnTo>
                  <a:pt x="20" y="584"/>
                </a:lnTo>
                <a:lnTo>
                  <a:pt x="20" y="584"/>
                </a:lnTo>
                <a:lnTo>
                  <a:pt x="28" y="588"/>
                </a:lnTo>
                <a:lnTo>
                  <a:pt x="35" y="591"/>
                </a:lnTo>
                <a:lnTo>
                  <a:pt x="40" y="593"/>
                </a:lnTo>
                <a:lnTo>
                  <a:pt x="45" y="594"/>
                </a:lnTo>
                <a:lnTo>
                  <a:pt x="45" y="594"/>
                </a:lnTo>
                <a:lnTo>
                  <a:pt x="53" y="595"/>
                </a:lnTo>
                <a:lnTo>
                  <a:pt x="63" y="596"/>
                </a:lnTo>
                <a:lnTo>
                  <a:pt x="74" y="599"/>
                </a:lnTo>
                <a:lnTo>
                  <a:pt x="94" y="609"/>
                </a:lnTo>
                <a:lnTo>
                  <a:pt x="89" y="629"/>
                </a:lnTo>
                <a:lnTo>
                  <a:pt x="89" y="629"/>
                </a:lnTo>
                <a:lnTo>
                  <a:pt x="171" y="645"/>
                </a:lnTo>
                <a:lnTo>
                  <a:pt x="229" y="656"/>
                </a:lnTo>
                <a:lnTo>
                  <a:pt x="249" y="658"/>
                </a:lnTo>
                <a:lnTo>
                  <a:pt x="255" y="658"/>
                </a:lnTo>
                <a:lnTo>
                  <a:pt x="257" y="658"/>
                </a:lnTo>
                <a:lnTo>
                  <a:pt x="257" y="658"/>
                </a:lnTo>
                <a:lnTo>
                  <a:pt x="261" y="657"/>
                </a:lnTo>
                <a:lnTo>
                  <a:pt x="266" y="656"/>
                </a:lnTo>
                <a:lnTo>
                  <a:pt x="280" y="653"/>
                </a:lnTo>
                <a:lnTo>
                  <a:pt x="286" y="652"/>
                </a:lnTo>
                <a:lnTo>
                  <a:pt x="291" y="651"/>
                </a:lnTo>
                <a:lnTo>
                  <a:pt x="296" y="647"/>
                </a:lnTo>
                <a:lnTo>
                  <a:pt x="297" y="646"/>
                </a:lnTo>
                <a:lnTo>
                  <a:pt x="297" y="644"/>
                </a:lnTo>
                <a:lnTo>
                  <a:pt x="297" y="644"/>
                </a:lnTo>
                <a:lnTo>
                  <a:pt x="300" y="636"/>
                </a:lnTo>
                <a:lnTo>
                  <a:pt x="306" y="625"/>
                </a:lnTo>
                <a:lnTo>
                  <a:pt x="324" y="596"/>
                </a:lnTo>
                <a:lnTo>
                  <a:pt x="352" y="559"/>
                </a:lnTo>
                <a:lnTo>
                  <a:pt x="361" y="698"/>
                </a:lnTo>
                <a:lnTo>
                  <a:pt x="297" y="941"/>
                </a:lnTo>
                <a:lnTo>
                  <a:pt x="332" y="951"/>
                </a:lnTo>
                <a:lnTo>
                  <a:pt x="332" y="951"/>
                </a:lnTo>
                <a:lnTo>
                  <a:pt x="302" y="1105"/>
                </a:lnTo>
                <a:lnTo>
                  <a:pt x="272" y="1263"/>
                </a:lnTo>
                <a:lnTo>
                  <a:pt x="272" y="1263"/>
                </a:lnTo>
                <a:lnTo>
                  <a:pt x="259" y="1392"/>
                </a:lnTo>
                <a:lnTo>
                  <a:pt x="244" y="1522"/>
                </a:lnTo>
                <a:lnTo>
                  <a:pt x="244" y="1522"/>
                </a:lnTo>
                <a:lnTo>
                  <a:pt x="241" y="1531"/>
                </a:lnTo>
                <a:lnTo>
                  <a:pt x="234" y="1549"/>
                </a:lnTo>
                <a:lnTo>
                  <a:pt x="212" y="1596"/>
                </a:lnTo>
                <a:lnTo>
                  <a:pt x="180" y="1661"/>
                </a:lnTo>
                <a:lnTo>
                  <a:pt x="189" y="1666"/>
                </a:lnTo>
                <a:lnTo>
                  <a:pt x="189" y="1666"/>
                </a:lnTo>
                <a:lnTo>
                  <a:pt x="175" y="1674"/>
                </a:lnTo>
                <a:lnTo>
                  <a:pt x="161" y="1680"/>
                </a:lnTo>
                <a:lnTo>
                  <a:pt x="150" y="1686"/>
                </a:lnTo>
                <a:lnTo>
                  <a:pt x="150" y="1686"/>
                </a:lnTo>
                <a:lnTo>
                  <a:pt x="139" y="1694"/>
                </a:lnTo>
                <a:lnTo>
                  <a:pt x="124" y="1702"/>
                </a:lnTo>
                <a:lnTo>
                  <a:pt x="109" y="1708"/>
                </a:lnTo>
                <a:lnTo>
                  <a:pt x="100" y="1711"/>
                </a:lnTo>
                <a:lnTo>
                  <a:pt x="100" y="1711"/>
                </a:lnTo>
                <a:lnTo>
                  <a:pt x="92" y="1711"/>
                </a:lnTo>
                <a:lnTo>
                  <a:pt x="88" y="1712"/>
                </a:lnTo>
                <a:lnTo>
                  <a:pt x="87" y="1713"/>
                </a:lnTo>
                <a:lnTo>
                  <a:pt x="85" y="1716"/>
                </a:lnTo>
                <a:lnTo>
                  <a:pt x="85" y="1716"/>
                </a:lnTo>
                <a:lnTo>
                  <a:pt x="85" y="1720"/>
                </a:lnTo>
                <a:lnTo>
                  <a:pt x="87" y="1725"/>
                </a:lnTo>
                <a:lnTo>
                  <a:pt x="90" y="1734"/>
                </a:lnTo>
                <a:lnTo>
                  <a:pt x="95" y="1746"/>
                </a:lnTo>
                <a:lnTo>
                  <a:pt x="95" y="1746"/>
                </a:lnTo>
                <a:lnTo>
                  <a:pt x="130" y="1749"/>
                </a:lnTo>
                <a:lnTo>
                  <a:pt x="155" y="1752"/>
                </a:lnTo>
                <a:lnTo>
                  <a:pt x="165" y="1752"/>
                </a:lnTo>
                <a:lnTo>
                  <a:pt x="170" y="1751"/>
                </a:lnTo>
                <a:lnTo>
                  <a:pt x="170" y="1751"/>
                </a:lnTo>
                <a:lnTo>
                  <a:pt x="178" y="1749"/>
                </a:lnTo>
                <a:lnTo>
                  <a:pt x="193" y="1747"/>
                </a:lnTo>
                <a:lnTo>
                  <a:pt x="238" y="1742"/>
                </a:lnTo>
                <a:lnTo>
                  <a:pt x="298" y="1736"/>
                </a:lnTo>
                <a:lnTo>
                  <a:pt x="298" y="1736"/>
                </a:lnTo>
                <a:lnTo>
                  <a:pt x="309" y="1732"/>
                </a:lnTo>
                <a:lnTo>
                  <a:pt x="318" y="1730"/>
                </a:lnTo>
                <a:lnTo>
                  <a:pt x="323" y="1726"/>
                </a:lnTo>
                <a:lnTo>
                  <a:pt x="323" y="1726"/>
                </a:lnTo>
                <a:lnTo>
                  <a:pt x="327" y="1722"/>
                </a:lnTo>
                <a:lnTo>
                  <a:pt x="329" y="1717"/>
                </a:lnTo>
                <a:lnTo>
                  <a:pt x="332" y="1712"/>
                </a:lnTo>
                <a:lnTo>
                  <a:pt x="333" y="1706"/>
                </a:lnTo>
                <a:lnTo>
                  <a:pt x="333" y="1706"/>
                </a:lnTo>
                <a:lnTo>
                  <a:pt x="333" y="1699"/>
                </a:lnTo>
                <a:lnTo>
                  <a:pt x="332" y="1689"/>
                </a:lnTo>
                <a:lnTo>
                  <a:pt x="328" y="1676"/>
                </a:lnTo>
                <a:lnTo>
                  <a:pt x="343" y="1676"/>
                </a:lnTo>
                <a:lnTo>
                  <a:pt x="343" y="1676"/>
                </a:lnTo>
                <a:lnTo>
                  <a:pt x="371" y="1494"/>
                </a:lnTo>
                <a:lnTo>
                  <a:pt x="390" y="1368"/>
                </a:lnTo>
                <a:lnTo>
                  <a:pt x="397" y="1325"/>
                </a:lnTo>
                <a:lnTo>
                  <a:pt x="401" y="1308"/>
                </a:lnTo>
                <a:lnTo>
                  <a:pt x="401" y="1308"/>
                </a:lnTo>
                <a:lnTo>
                  <a:pt x="410" y="1283"/>
                </a:lnTo>
                <a:lnTo>
                  <a:pt x="425" y="1234"/>
                </a:lnTo>
                <a:lnTo>
                  <a:pt x="439" y="1183"/>
                </a:lnTo>
                <a:lnTo>
                  <a:pt x="446" y="1159"/>
                </a:lnTo>
                <a:lnTo>
                  <a:pt x="446" y="1159"/>
                </a:lnTo>
                <a:lnTo>
                  <a:pt x="452" y="1148"/>
                </a:lnTo>
                <a:lnTo>
                  <a:pt x="463" y="1127"/>
                </a:lnTo>
                <a:lnTo>
                  <a:pt x="475" y="1108"/>
                </a:lnTo>
                <a:lnTo>
                  <a:pt x="479" y="1105"/>
                </a:lnTo>
                <a:lnTo>
                  <a:pt x="480" y="1103"/>
                </a:lnTo>
                <a:lnTo>
                  <a:pt x="480" y="1105"/>
                </a:lnTo>
                <a:lnTo>
                  <a:pt x="480" y="1105"/>
                </a:lnTo>
                <a:lnTo>
                  <a:pt x="482" y="1121"/>
                </a:lnTo>
                <a:lnTo>
                  <a:pt x="485" y="1149"/>
                </a:lnTo>
                <a:lnTo>
                  <a:pt x="489" y="1179"/>
                </a:lnTo>
                <a:lnTo>
                  <a:pt x="490" y="1190"/>
                </a:lnTo>
                <a:lnTo>
                  <a:pt x="490" y="1199"/>
                </a:lnTo>
                <a:lnTo>
                  <a:pt x="490" y="1199"/>
                </a:lnTo>
                <a:lnTo>
                  <a:pt x="480" y="1432"/>
                </a:lnTo>
                <a:lnTo>
                  <a:pt x="472" y="1651"/>
                </a:lnTo>
                <a:lnTo>
                  <a:pt x="486" y="1656"/>
                </a:lnTo>
                <a:lnTo>
                  <a:pt x="486" y="1656"/>
                </a:lnTo>
                <a:lnTo>
                  <a:pt x="490" y="1671"/>
                </a:lnTo>
                <a:lnTo>
                  <a:pt x="491" y="1682"/>
                </a:lnTo>
                <a:lnTo>
                  <a:pt x="491" y="1691"/>
                </a:lnTo>
                <a:lnTo>
                  <a:pt x="491" y="1691"/>
                </a:lnTo>
                <a:lnTo>
                  <a:pt x="493" y="1699"/>
                </a:lnTo>
                <a:lnTo>
                  <a:pt x="494" y="1707"/>
                </a:lnTo>
                <a:lnTo>
                  <a:pt x="496" y="1716"/>
                </a:lnTo>
                <a:lnTo>
                  <a:pt x="496" y="1716"/>
                </a:lnTo>
                <a:lnTo>
                  <a:pt x="546" y="1738"/>
                </a:lnTo>
                <a:lnTo>
                  <a:pt x="582" y="1754"/>
                </a:lnTo>
                <a:lnTo>
                  <a:pt x="594" y="1759"/>
                </a:lnTo>
                <a:lnTo>
                  <a:pt x="600" y="1761"/>
                </a:lnTo>
                <a:lnTo>
                  <a:pt x="600" y="1761"/>
                </a:lnTo>
                <a:lnTo>
                  <a:pt x="609" y="1761"/>
                </a:lnTo>
                <a:lnTo>
                  <a:pt x="620" y="1758"/>
                </a:lnTo>
                <a:lnTo>
                  <a:pt x="625" y="1757"/>
                </a:lnTo>
                <a:lnTo>
                  <a:pt x="630" y="1753"/>
                </a:lnTo>
                <a:lnTo>
                  <a:pt x="634" y="1751"/>
                </a:lnTo>
                <a:lnTo>
                  <a:pt x="635" y="1746"/>
                </a:lnTo>
                <a:lnTo>
                  <a:pt x="635" y="1746"/>
                </a:lnTo>
                <a:lnTo>
                  <a:pt x="638" y="1742"/>
                </a:lnTo>
                <a:lnTo>
                  <a:pt x="639" y="1738"/>
                </a:lnTo>
                <a:lnTo>
                  <a:pt x="645" y="1733"/>
                </a:lnTo>
                <a:lnTo>
                  <a:pt x="646" y="1731"/>
                </a:lnTo>
                <a:lnTo>
                  <a:pt x="646" y="1728"/>
                </a:lnTo>
                <a:lnTo>
                  <a:pt x="645" y="1725"/>
                </a:lnTo>
                <a:lnTo>
                  <a:pt x="640" y="1721"/>
                </a:lnTo>
                <a:lnTo>
                  <a:pt x="640" y="1721"/>
                </a:lnTo>
                <a:lnTo>
                  <a:pt x="630" y="1712"/>
                </a:lnTo>
                <a:lnTo>
                  <a:pt x="619" y="1700"/>
                </a:lnTo>
                <a:lnTo>
                  <a:pt x="600" y="1676"/>
                </a:lnTo>
                <a:lnTo>
                  <a:pt x="600" y="1676"/>
                </a:lnTo>
                <a:lnTo>
                  <a:pt x="594" y="1668"/>
                </a:lnTo>
                <a:lnTo>
                  <a:pt x="589" y="1664"/>
                </a:lnTo>
                <a:lnTo>
                  <a:pt x="586" y="1661"/>
                </a:lnTo>
                <a:lnTo>
                  <a:pt x="600" y="1656"/>
                </a:lnTo>
                <a:lnTo>
                  <a:pt x="600" y="1656"/>
                </a:lnTo>
                <a:lnTo>
                  <a:pt x="616" y="1472"/>
                </a:lnTo>
                <a:lnTo>
                  <a:pt x="634" y="1273"/>
                </a:lnTo>
                <a:lnTo>
                  <a:pt x="634" y="1273"/>
                </a:lnTo>
                <a:lnTo>
                  <a:pt x="646" y="1175"/>
                </a:lnTo>
                <a:lnTo>
                  <a:pt x="654" y="1113"/>
                </a:lnTo>
                <a:lnTo>
                  <a:pt x="659" y="1080"/>
                </a:lnTo>
                <a:lnTo>
                  <a:pt x="659" y="1080"/>
                </a:lnTo>
                <a:lnTo>
                  <a:pt x="662" y="1060"/>
                </a:lnTo>
                <a:lnTo>
                  <a:pt x="665" y="1032"/>
                </a:lnTo>
                <a:lnTo>
                  <a:pt x="668" y="996"/>
                </a:lnTo>
                <a:lnTo>
                  <a:pt x="668" y="956"/>
                </a:lnTo>
                <a:lnTo>
                  <a:pt x="713" y="946"/>
                </a:lnTo>
                <a:lnTo>
                  <a:pt x="688" y="802"/>
                </a:lnTo>
                <a:lnTo>
                  <a:pt x="688" y="802"/>
                </a:lnTo>
                <a:lnTo>
                  <a:pt x="713" y="791"/>
                </a:lnTo>
                <a:lnTo>
                  <a:pt x="733" y="781"/>
                </a:lnTo>
                <a:lnTo>
                  <a:pt x="748" y="772"/>
                </a:lnTo>
                <a:lnTo>
                  <a:pt x="748" y="772"/>
                </a:lnTo>
                <a:lnTo>
                  <a:pt x="756" y="765"/>
                </a:lnTo>
                <a:lnTo>
                  <a:pt x="763" y="756"/>
                </a:lnTo>
                <a:lnTo>
                  <a:pt x="767" y="748"/>
                </a:lnTo>
                <a:lnTo>
                  <a:pt x="782" y="753"/>
                </a:lnTo>
                <a:lnTo>
                  <a:pt x="782" y="753"/>
                </a:lnTo>
                <a:lnTo>
                  <a:pt x="798" y="729"/>
                </a:lnTo>
                <a:lnTo>
                  <a:pt x="836" y="674"/>
                </a:lnTo>
                <a:lnTo>
                  <a:pt x="854" y="644"/>
                </a:lnTo>
                <a:lnTo>
                  <a:pt x="873" y="614"/>
                </a:lnTo>
                <a:lnTo>
                  <a:pt x="885" y="590"/>
                </a:lnTo>
                <a:lnTo>
                  <a:pt x="889" y="580"/>
                </a:lnTo>
                <a:lnTo>
                  <a:pt x="891" y="574"/>
                </a:lnTo>
                <a:lnTo>
                  <a:pt x="891" y="574"/>
                </a:lnTo>
                <a:lnTo>
                  <a:pt x="897" y="542"/>
                </a:lnTo>
                <a:lnTo>
                  <a:pt x="897" y="532"/>
                </a:lnTo>
                <a:lnTo>
                  <a:pt x="896" y="524"/>
                </a:lnTo>
                <a:lnTo>
                  <a:pt x="896" y="524"/>
                </a:lnTo>
                <a:lnTo>
                  <a:pt x="891" y="517"/>
                </a:lnTo>
                <a:lnTo>
                  <a:pt x="881" y="505"/>
                </a:lnTo>
                <a:lnTo>
                  <a:pt x="850" y="467"/>
                </a:lnTo>
                <a:lnTo>
                  <a:pt x="797" y="405"/>
                </a:lnTo>
                <a:lnTo>
                  <a:pt x="797" y="405"/>
                </a:lnTo>
                <a:lnTo>
                  <a:pt x="770" y="370"/>
                </a:lnTo>
                <a:lnTo>
                  <a:pt x="754" y="350"/>
                </a:lnTo>
                <a:lnTo>
                  <a:pt x="743" y="336"/>
                </a:lnTo>
                <a:lnTo>
                  <a:pt x="743" y="336"/>
                </a:lnTo>
                <a:lnTo>
                  <a:pt x="734" y="327"/>
                </a:lnTo>
                <a:lnTo>
                  <a:pt x="727" y="320"/>
                </a:lnTo>
                <a:lnTo>
                  <a:pt x="718" y="315"/>
                </a:lnTo>
                <a:lnTo>
                  <a:pt x="713" y="312"/>
                </a:lnTo>
                <a:lnTo>
                  <a:pt x="708" y="311"/>
                </a:lnTo>
                <a:lnTo>
                  <a:pt x="708" y="311"/>
                </a:lnTo>
                <a:lnTo>
                  <a:pt x="683" y="305"/>
                </a:lnTo>
                <a:lnTo>
                  <a:pt x="641" y="293"/>
                </a:lnTo>
                <a:lnTo>
                  <a:pt x="584" y="277"/>
                </a:lnTo>
                <a:lnTo>
                  <a:pt x="579" y="247"/>
                </a:lnTo>
                <a:lnTo>
                  <a:pt x="579" y="222"/>
                </a:lnTo>
                <a:lnTo>
                  <a:pt x="579" y="222"/>
                </a:lnTo>
                <a:lnTo>
                  <a:pt x="581" y="222"/>
                </a:lnTo>
                <a:lnTo>
                  <a:pt x="583" y="221"/>
                </a:lnTo>
                <a:lnTo>
                  <a:pt x="589" y="213"/>
                </a:lnTo>
                <a:lnTo>
                  <a:pt x="599" y="197"/>
                </a:lnTo>
                <a:lnTo>
                  <a:pt x="599" y="197"/>
                </a:lnTo>
                <a:lnTo>
                  <a:pt x="605" y="187"/>
                </a:lnTo>
                <a:lnTo>
                  <a:pt x="610" y="180"/>
                </a:lnTo>
                <a:lnTo>
                  <a:pt x="619" y="169"/>
                </a:lnTo>
                <a:lnTo>
                  <a:pt x="620" y="165"/>
                </a:lnTo>
                <a:lnTo>
                  <a:pt x="621" y="161"/>
                </a:lnTo>
                <a:lnTo>
                  <a:pt x="621" y="158"/>
                </a:lnTo>
                <a:lnTo>
                  <a:pt x="619" y="153"/>
                </a:lnTo>
                <a:lnTo>
                  <a:pt x="619" y="153"/>
                </a:lnTo>
                <a:lnTo>
                  <a:pt x="615" y="148"/>
                </a:lnTo>
                <a:lnTo>
                  <a:pt x="613" y="145"/>
                </a:lnTo>
                <a:lnTo>
                  <a:pt x="610" y="143"/>
                </a:lnTo>
                <a:lnTo>
                  <a:pt x="608" y="141"/>
                </a:lnTo>
                <a:lnTo>
                  <a:pt x="605" y="143"/>
                </a:lnTo>
                <a:lnTo>
                  <a:pt x="604" y="143"/>
                </a:lnTo>
                <a:lnTo>
                  <a:pt x="604" y="143"/>
                </a:lnTo>
                <a:lnTo>
                  <a:pt x="607" y="108"/>
                </a:lnTo>
                <a:lnTo>
                  <a:pt x="609" y="68"/>
                </a:lnTo>
                <a:lnTo>
                  <a:pt x="609" y="68"/>
                </a:lnTo>
                <a:lnTo>
                  <a:pt x="609" y="65"/>
                </a:lnTo>
                <a:lnTo>
                  <a:pt x="607" y="58"/>
                </a:lnTo>
                <a:lnTo>
                  <a:pt x="600" y="45"/>
                </a:lnTo>
                <a:lnTo>
                  <a:pt x="589" y="24"/>
                </a:lnTo>
                <a:lnTo>
                  <a:pt x="589" y="24"/>
                </a:lnTo>
                <a:lnTo>
                  <a:pt x="587" y="21"/>
                </a:lnTo>
                <a:lnTo>
                  <a:pt x="582" y="17"/>
                </a:lnTo>
                <a:lnTo>
                  <a:pt x="574" y="14"/>
                </a:lnTo>
                <a:lnTo>
                  <a:pt x="574" y="14"/>
                </a:lnTo>
                <a:lnTo>
                  <a:pt x="568" y="14"/>
                </a:lnTo>
                <a:lnTo>
                  <a:pt x="558" y="16"/>
                </a:lnTo>
                <a:lnTo>
                  <a:pt x="545" y="19"/>
                </a:lnTo>
                <a:lnTo>
                  <a:pt x="545" y="19"/>
                </a:lnTo>
                <a:close/>
                <a:moveTo>
                  <a:pt x="713" y="475"/>
                </a:moveTo>
                <a:lnTo>
                  <a:pt x="713" y="475"/>
                </a:lnTo>
                <a:lnTo>
                  <a:pt x="718" y="482"/>
                </a:lnTo>
                <a:lnTo>
                  <a:pt x="729" y="492"/>
                </a:lnTo>
                <a:lnTo>
                  <a:pt x="759" y="521"/>
                </a:lnTo>
                <a:lnTo>
                  <a:pt x="802" y="559"/>
                </a:lnTo>
                <a:lnTo>
                  <a:pt x="802" y="559"/>
                </a:lnTo>
                <a:lnTo>
                  <a:pt x="777" y="611"/>
                </a:lnTo>
                <a:lnTo>
                  <a:pt x="759" y="646"/>
                </a:lnTo>
                <a:lnTo>
                  <a:pt x="751" y="658"/>
                </a:lnTo>
                <a:lnTo>
                  <a:pt x="748" y="663"/>
                </a:lnTo>
                <a:lnTo>
                  <a:pt x="748" y="663"/>
                </a:lnTo>
                <a:lnTo>
                  <a:pt x="741" y="668"/>
                </a:lnTo>
                <a:lnTo>
                  <a:pt x="734" y="676"/>
                </a:lnTo>
                <a:lnTo>
                  <a:pt x="723" y="688"/>
                </a:lnTo>
                <a:lnTo>
                  <a:pt x="728" y="703"/>
                </a:lnTo>
                <a:lnTo>
                  <a:pt x="728" y="703"/>
                </a:lnTo>
                <a:lnTo>
                  <a:pt x="717" y="704"/>
                </a:lnTo>
                <a:lnTo>
                  <a:pt x="698" y="708"/>
                </a:lnTo>
                <a:lnTo>
                  <a:pt x="698" y="708"/>
                </a:lnTo>
                <a:lnTo>
                  <a:pt x="678" y="713"/>
                </a:lnTo>
                <a:lnTo>
                  <a:pt x="678" y="644"/>
                </a:lnTo>
                <a:lnTo>
                  <a:pt x="678" y="644"/>
                </a:lnTo>
                <a:lnTo>
                  <a:pt x="683" y="613"/>
                </a:lnTo>
                <a:lnTo>
                  <a:pt x="694" y="553"/>
                </a:lnTo>
                <a:lnTo>
                  <a:pt x="706" y="496"/>
                </a:lnTo>
                <a:lnTo>
                  <a:pt x="711" y="479"/>
                </a:lnTo>
                <a:lnTo>
                  <a:pt x="712" y="475"/>
                </a:lnTo>
                <a:lnTo>
                  <a:pt x="713" y="475"/>
                </a:lnTo>
                <a:lnTo>
                  <a:pt x="713" y="475"/>
                </a:lnTo>
                <a:lnTo>
                  <a:pt x="713" y="47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0">
            <a:extLst>
              <a:ext uri="{FF2B5EF4-FFF2-40B4-BE49-F238E27FC236}">
                <a16:creationId xmlns:a16="http://schemas.microsoft.com/office/drawing/2014/main" id="{14C42A85-4EDC-4172-0A91-0D5F506B371F}"/>
              </a:ext>
            </a:extLst>
          </p:cNvPr>
          <p:cNvSpPr>
            <a:spLocks/>
          </p:cNvSpPr>
          <p:nvPr/>
        </p:nvSpPr>
        <p:spPr bwMode="auto">
          <a:xfrm>
            <a:off x="4262840" y="4037851"/>
            <a:ext cx="1093431" cy="2231259"/>
          </a:xfrm>
          <a:custGeom>
            <a:avLst/>
            <a:gdLst>
              <a:gd name="T0" fmla="*/ 376 w 862"/>
              <a:gd name="T1" fmla="*/ 923 h 1759"/>
              <a:gd name="T2" fmla="*/ 401 w 862"/>
              <a:gd name="T3" fmla="*/ 993 h 1759"/>
              <a:gd name="T4" fmla="*/ 472 w 862"/>
              <a:gd name="T5" fmla="*/ 1658 h 1759"/>
              <a:gd name="T6" fmla="*/ 383 w 862"/>
              <a:gd name="T7" fmla="*/ 1723 h 1759"/>
              <a:gd name="T8" fmla="*/ 389 w 862"/>
              <a:gd name="T9" fmla="*/ 1747 h 1759"/>
              <a:gd name="T10" fmla="*/ 421 w 862"/>
              <a:gd name="T11" fmla="*/ 1758 h 1759"/>
              <a:gd name="T12" fmla="*/ 494 w 862"/>
              <a:gd name="T13" fmla="*/ 1745 h 1759"/>
              <a:gd name="T14" fmla="*/ 577 w 862"/>
              <a:gd name="T15" fmla="*/ 1730 h 1759"/>
              <a:gd name="T16" fmla="*/ 593 w 862"/>
              <a:gd name="T17" fmla="*/ 1719 h 1759"/>
              <a:gd name="T18" fmla="*/ 593 w 862"/>
              <a:gd name="T19" fmla="*/ 1360 h 1759"/>
              <a:gd name="T20" fmla="*/ 584 w 862"/>
              <a:gd name="T21" fmla="*/ 1067 h 1759"/>
              <a:gd name="T22" fmla="*/ 700 w 862"/>
              <a:gd name="T23" fmla="*/ 1629 h 1759"/>
              <a:gd name="T24" fmla="*/ 703 w 862"/>
              <a:gd name="T25" fmla="*/ 1696 h 1759"/>
              <a:gd name="T26" fmla="*/ 760 w 862"/>
              <a:gd name="T27" fmla="*/ 1737 h 1759"/>
              <a:gd name="T28" fmla="*/ 818 w 862"/>
              <a:gd name="T29" fmla="*/ 1758 h 1759"/>
              <a:gd name="T30" fmla="*/ 843 w 862"/>
              <a:gd name="T31" fmla="*/ 1750 h 1759"/>
              <a:gd name="T32" fmla="*/ 857 w 862"/>
              <a:gd name="T33" fmla="*/ 1733 h 1759"/>
              <a:gd name="T34" fmla="*/ 858 w 862"/>
              <a:gd name="T35" fmla="*/ 1713 h 1759"/>
              <a:gd name="T36" fmla="*/ 813 w 862"/>
              <a:gd name="T37" fmla="*/ 1673 h 1759"/>
              <a:gd name="T38" fmla="*/ 758 w 862"/>
              <a:gd name="T39" fmla="*/ 903 h 1759"/>
              <a:gd name="T40" fmla="*/ 833 w 862"/>
              <a:gd name="T41" fmla="*/ 678 h 1759"/>
              <a:gd name="T42" fmla="*/ 825 w 862"/>
              <a:gd name="T43" fmla="*/ 503 h 1759"/>
              <a:gd name="T44" fmla="*/ 796 w 862"/>
              <a:gd name="T45" fmla="*/ 344 h 1759"/>
              <a:gd name="T46" fmla="*/ 790 w 862"/>
              <a:gd name="T47" fmla="*/ 327 h 1759"/>
              <a:gd name="T48" fmla="*/ 679 w 862"/>
              <a:gd name="T49" fmla="*/ 284 h 1759"/>
              <a:gd name="T50" fmla="*/ 708 w 862"/>
              <a:gd name="T51" fmla="*/ 239 h 1759"/>
              <a:gd name="T52" fmla="*/ 709 w 862"/>
              <a:gd name="T53" fmla="*/ 201 h 1759"/>
              <a:gd name="T54" fmla="*/ 729 w 862"/>
              <a:gd name="T55" fmla="*/ 137 h 1759"/>
              <a:gd name="T56" fmla="*/ 727 w 862"/>
              <a:gd name="T57" fmla="*/ 60 h 1759"/>
              <a:gd name="T58" fmla="*/ 698 w 862"/>
              <a:gd name="T59" fmla="*/ 42 h 1759"/>
              <a:gd name="T60" fmla="*/ 659 w 862"/>
              <a:gd name="T61" fmla="*/ 24 h 1759"/>
              <a:gd name="T62" fmla="*/ 624 w 862"/>
              <a:gd name="T63" fmla="*/ 11 h 1759"/>
              <a:gd name="T64" fmla="*/ 570 w 862"/>
              <a:gd name="T65" fmla="*/ 0 h 1759"/>
              <a:gd name="T66" fmla="*/ 540 w 862"/>
              <a:gd name="T67" fmla="*/ 26 h 1759"/>
              <a:gd name="T68" fmla="*/ 530 w 862"/>
              <a:gd name="T69" fmla="*/ 51 h 1759"/>
              <a:gd name="T70" fmla="*/ 504 w 862"/>
              <a:gd name="T71" fmla="*/ 103 h 1759"/>
              <a:gd name="T72" fmla="*/ 476 w 862"/>
              <a:gd name="T73" fmla="*/ 124 h 1759"/>
              <a:gd name="T74" fmla="*/ 480 w 862"/>
              <a:gd name="T75" fmla="*/ 140 h 1759"/>
              <a:gd name="T76" fmla="*/ 471 w 862"/>
              <a:gd name="T77" fmla="*/ 175 h 1759"/>
              <a:gd name="T78" fmla="*/ 467 w 862"/>
              <a:gd name="T79" fmla="*/ 213 h 1759"/>
              <a:gd name="T80" fmla="*/ 471 w 862"/>
              <a:gd name="T81" fmla="*/ 224 h 1759"/>
              <a:gd name="T82" fmla="*/ 495 w 862"/>
              <a:gd name="T83" fmla="*/ 229 h 1759"/>
              <a:gd name="T84" fmla="*/ 524 w 862"/>
              <a:gd name="T85" fmla="*/ 251 h 1759"/>
              <a:gd name="T86" fmla="*/ 478 w 862"/>
              <a:gd name="T87" fmla="*/ 282 h 1759"/>
              <a:gd name="T88" fmla="*/ 380 w 862"/>
              <a:gd name="T89" fmla="*/ 258 h 1759"/>
              <a:gd name="T90" fmla="*/ 139 w 862"/>
              <a:gd name="T91" fmla="*/ 125 h 1759"/>
              <a:gd name="T92" fmla="*/ 60 w 862"/>
              <a:gd name="T93" fmla="*/ 46 h 1759"/>
              <a:gd name="T94" fmla="*/ 40 w 862"/>
              <a:gd name="T95" fmla="*/ 21 h 1759"/>
              <a:gd name="T96" fmla="*/ 0 w 862"/>
              <a:gd name="T97" fmla="*/ 10 h 1759"/>
              <a:gd name="T98" fmla="*/ 13 w 862"/>
              <a:gd name="T99" fmla="*/ 27 h 1759"/>
              <a:gd name="T100" fmla="*/ 5 w 862"/>
              <a:gd name="T101" fmla="*/ 80 h 1759"/>
              <a:gd name="T102" fmla="*/ 29 w 862"/>
              <a:gd name="T103" fmla="*/ 109 h 1759"/>
              <a:gd name="T104" fmla="*/ 61 w 862"/>
              <a:gd name="T105" fmla="*/ 146 h 1759"/>
              <a:gd name="T106" fmla="*/ 421 w 862"/>
              <a:gd name="T107" fmla="*/ 413 h 17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862" h="1759">
                <a:moveTo>
                  <a:pt x="421" y="413"/>
                </a:moveTo>
                <a:lnTo>
                  <a:pt x="441" y="626"/>
                </a:lnTo>
                <a:lnTo>
                  <a:pt x="362" y="913"/>
                </a:lnTo>
                <a:lnTo>
                  <a:pt x="376" y="923"/>
                </a:lnTo>
                <a:lnTo>
                  <a:pt x="376" y="923"/>
                </a:lnTo>
                <a:lnTo>
                  <a:pt x="388" y="949"/>
                </a:lnTo>
                <a:lnTo>
                  <a:pt x="396" y="972"/>
                </a:lnTo>
                <a:lnTo>
                  <a:pt x="399" y="983"/>
                </a:lnTo>
                <a:lnTo>
                  <a:pt x="401" y="993"/>
                </a:lnTo>
                <a:lnTo>
                  <a:pt x="401" y="993"/>
                </a:lnTo>
                <a:lnTo>
                  <a:pt x="420" y="1148"/>
                </a:lnTo>
                <a:lnTo>
                  <a:pt x="436" y="1285"/>
                </a:lnTo>
                <a:lnTo>
                  <a:pt x="457" y="1654"/>
                </a:lnTo>
                <a:lnTo>
                  <a:pt x="472" y="1658"/>
                </a:lnTo>
                <a:lnTo>
                  <a:pt x="472" y="1658"/>
                </a:lnTo>
                <a:lnTo>
                  <a:pt x="428" y="1688"/>
                </a:lnTo>
                <a:lnTo>
                  <a:pt x="399" y="1711"/>
                </a:lnTo>
                <a:lnTo>
                  <a:pt x="388" y="1719"/>
                </a:lnTo>
                <a:lnTo>
                  <a:pt x="383" y="1723"/>
                </a:lnTo>
                <a:lnTo>
                  <a:pt x="383" y="1723"/>
                </a:lnTo>
                <a:lnTo>
                  <a:pt x="381" y="1729"/>
                </a:lnTo>
                <a:lnTo>
                  <a:pt x="379" y="1735"/>
                </a:lnTo>
                <a:lnTo>
                  <a:pt x="378" y="1743"/>
                </a:lnTo>
                <a:lnTo>
                  <a:pt x="378" y="1743"/>
                </a:lnTo>
                <a:lnTo>
                  <a:pt x="389" y="1747"/>
                </a:lnTo>
                <a:lnTo>
                  <a:pt x="398" y="1750"/>
                </a:lnTo>
                <a:lnTo>
                  <a:pt x="402" y="1753"/>
                </a:lnTo>
                <a:lnTo>
                  <a:pt x="402" y="1753"/>
                </a:lnTo>
                <a:lnTo>
                  <a:pt x="410" y="1755"/>
                </a:lnTo>
                <a:lnTo>
                  <a:pt x="421" y="1758"/>
                </a:lnTo>
                <a:lnTo>
                  <a:pt x="435" y="1759"/>
                </a:lnTo>
                <a:lnTo>
                  <a:pt x="447" y="1758"/>
                </a:lnTo>
                <a:lnTo>
                  <a:pt x="447" y="1758"/>
                </a:lnTo>
                <a:lnTo>
                  <a:pt x="467" y="1754"/>
                </a:lnTo>
                <a:lnTo>
                  <a:pt x="494" y="1745"/>
                </a:lnTo>
                <a:lnTo>
                  <a:pt x="536" y="1733"/>
                </a:lnTo>
                <a:lnTo>
                  <a:pt x="536" y="1733"/>
                </a:lnTo>
                <a:lnTo>
                  <a:pt x="547" y="1733"/>
                </a:lnTo>
                <a:lnTo>
                  <a:pt x="562" y="1732"/>
                </a:lnTo>
                <a:lnTo>
                  <a:pt x="577" y="1730"/>
                </a:lnTo>
                <a:lnTo>
                  <a:pt x="583" y="1730"/>
                </a:lnTo>
                <a:lnTo>
                  <a:pt x="586" y="1728"/>
                </a:lnTo>
                <a:lnTo>
                  <a:pt x="586" y="1728"/>
                </a:lnTo>
                <a:lnTo>
                  <a:pt x="589" y="1724"/>
                </a:lnTo>
                <a:lnTo>
                  <a:pt x="593" y="1719"/>
                </a:lnTo>
                <a:lnTo>
                  <a:pt x="596" y="1713"/>
                </a:lnTo>
                <a:lnTo>
                  <a:pt x="596" y="1678"/>
                </a:lnTo>
                <a:lnTo>
                  <a:pt x="605" y="1663"/>
                </a:lnTo>
                <a:lnTo>
                  <a:pt x="605" y="1663"/>
                </a:lnTo>
                <a:lnTo>
                  <a:pt x="593" y="1360"/>
                </a:lnTo>
                <a:lnTo>
                  <a:pt x="586" y="1154"/>
                </a:lnTo>
                <a:lnTo>
                  <a:pt x="584" y="1088"/>
                </a:lnTo>
                <a:lnTo>
                  <a:pt x="584" y="1071"/>
                </a:lnTo>
                <a:lnTo>
                  <a:pt x="584" y="1067"/>
                </a:lnTo>
                <a:lnTo>
                  <a:pt x="584" y="1067"/>
                </a:lnTo>
                <a:lnTo>
                  <a:pt x="603" y="1161"/>
                </a:lnTo>
                <a:lnTo>
                  <a:pt x="639" y="1352"/>
                </a:lnTo>
                <a:lnTo>
                  <a:pt x="690" y="1624"/>
                </a:lnTo>
                <a:lnTo>
                  <a:pt x="700" y="1629"/>
                </a:lnTo>
                <a:lnTo>
                  <a:pt x="700" y="1629"/>
                </a:lnTo>
                <a:lnTo>
                  <a:pt x="700" y="1656"/>
                </a:lnTo>
                <a:lnTo>
                  <a:pt x="700" y="1677"/>
                </a:lnTo>
                <a:lnTo>
                  <a:pt x="700" y="1688"/>
                </a:lnTo>
                <a:lnTo>
                  <a:pt x="700" y="1688"/>
                </a:lnTo>
                <a:lnTo>
                  <a:pt x="703" y="1696"/>
                </a:lnTo>
                <a:lnTo>
                  <a:pt x="711" y="1703"/>
                </a:lnTo>
                <a:lnTo>
                  <a:pt x="719" y="1713"/>
                </a:lnTo>
                <a:lnTo>
                  <a:pt x="719" y="1713"/>
                </a:lnTo>
                <a:lnTo>
                  <a:pt x="732" y="1720"/>
                </a:lnTo>
                <a:lnTo>
                  <a:pt x="760" y="1737"/>
                </a:lnTo>
                <a:lnTo>
                  <a:pt x="778" y="1745"/>
                </a:lnTo>
                <a:lnTo>
                  <a:pt x="794" y="1751"/>
                </a:lnTo>
                <a:lnTo>
                  <a:pt x="808" y="1756"/>
                </a:lnTo>
                <a:lnTo>
                  <a:pt x="813" y="1758"/>
                </a:lnTo>
                <a:lnTo>
                  <a:pt x="818" y="1758"/>
                </a:lnTo>
                <a:lnTo>
                  <a:pt x="818" y="1758"/>
                </a:lnTo>
                <a:lnTo>
                  <a:pt x="827" y="1758"/>
                </a:lnTo>
                <a:lnTo>
                  <a:pt x="833" y="1755"/>
                </a:lnTo>
                <a:lnTo>
                  <a:pt x="839" y="1753"/>
                </a:lnTo>
                <a:lnTo>
                  <a:pt x="843" y="1750"/>
                </a:lnTo>
                <a:lnTo>
                  <a:pt x="847" y="1748"/>
                </a:lnTo>
                <a:lnTo>
                  <a:pt x="849" y="1744"/>
                </a:lnTo>
                <a:lnTo>
                  <a:pt x="853" y="1738"/>
                </a:lnTo>
                <a:lnTo>
                  <a:pt x="853" y="1738"/>
                </a:lnTo>
                <a:lnTo>
                  <a:pt x="857" y="1733"/>
                </a:lnTo>
                <a:lnTo>
                  <a:pt x="860" y="1727"/>
                </a:lnTo>
                <a:lnTo>
                  <a:pt x="862" y="1724"/>
                </a:lnTo>
                <a:lnTo>
                  <a:pt x="862" y="1720"/>
                </a:lnTo>
                <a:lnTo>
                  <a:pt x="860" y="1718"/>
                </a:lnTo>
                <a:lnTo>
                  <a:pt x="858" y="1713"/>
                </a:lnTo>
                <a:lnTo>
                  <a:pt x="858" y="1713"/>
                </a:lnTo>
                <a:lnTo>
                  <a:pt x="848" y="1703"/>
                </a:lnTo>
                <a:lnTo>
                  <a:pt x="834" y="1691"/>
                </a:lnTo>
                <a:lnTo>
                  <a:pt x="813" y="1673"/>
                </a:lnTo>
                <a:lnTo>
                  <a:pt x="813" y="1673"/>
                </a:lnTo>
                <a:lnTo>
                  <a:pt x="807" y="1667"/>
                </a:lnTo>
                <a:lnTo>
                  <a:pt x="797" y="1655"/>
                </a:lnTo>
                <a:lnTo>
                  <a:pt x="784" y="1639"/>
                </a:lnTo>
                <a:lnTo>
                  <a:pt x="799" y="1634"/>
                </a:lnTo>
                <a:lnTo>
                  <a:pt x="758" y="903"/>
                </a:lnTo>
                <a:lnTo>
                  <a:pt x="778" y="903"/>
                </a:lnTo>
                <a:lnTo>
                  <a:pt x="758" y="780"/>
                </a:lnTo>
                <a:lnTo>
                  <a:pt x="758" y="780"/>
                </a:lnTo>
                <a:lnTo>
                  <a:pt x="802" y="720"/>
                </a:lnTo>
                <a:lnTo>
                  <a:pt x="833" y="678"/>
                </a:lnTo>
                <a:lnTo>
                  <a:pt x="843" y="663"/>
                </a:lnTo>
                <a:lnTo>
                  <a:pt x="847" y="656"/>
                </a:lnTo>
                <a:lnTo>
                  <a:pt x="847" y="656"/>
                </a:lnTo>
                <a:lnTo>
                  <a:pt x="839" y="606"/>
                </a:lnTo>
                <a:lnTo>
                  <a:pt x="825" y="503"/>
                </a:lnTo>
                <a:lnTo>
                  <a:pt x="807" y="400"/>
                </a:lnTo>
                <a:lnTo>
                  <a:pt x="801" y="364"/>
                </a:lnTo>
                <a:lnTo>
                  <a:pt x="797" y="348"/>
                </a:lnTo>
                <a:lnTo>
                  <a:pt x="797" y="348"/>
                </a:lnTo>
                <a:lnTo>
                  <a:pt x="796" y="344"/>
                </a:lnTo>
                <a:lnTo>
                  <a:pt x="796" y="341"/>
                </a:lnTo>
                <a:lnTo>
                  <a:pt x="797" y="336"/>
                </a:lnTo>
                <a:lnTo>
                  <a:pt x="797" y="332"/>
                </a:lnTo>
                <a:lnTo>
                  <a:pt x="795" y="329"/>
                </a:lnTo>
                <a:lnTo>
                  <a:pt x="790" y="327"/>
                </a:lnTo>
                <a:lnTo>
                  <a:pt x="782" y="323"/>
                </a:lnTo>
                <a:lnTo>
                  <a:pt x="782" y="323"/>
                </a:lnTo>
                <a:lnTo>
                  <a:pt x="748" y="310"/>
                </a:lnTo>
                <a:lnTo>
                  <a:pt x="733" y="303"/>
                </a:lnTo>
                <a:lnTo>
                  <a:pt x="679" y="284"/>
                </a:lnTo>
                <a:lnTo>
                  <a:pt x="674" y="249"/>
                </a:lnTo>
                <a:lnTo>
                  <a:pt x="698" y="264"/>
                </a:lnTo>
                <a:lnTo>
                  <a:pt x="698" y="239"/>
                </a:lnTo>
                <a:lnTo>
                  <a:pt x="708" y="239"/>
                </a:lnTo>
                <a:lnTo>
                  <a:pt x="708" y="239"/>
                </a:lnTo>
                <a:lnTo>
                  <a:pt x="708" y="233"/>
                </a:lnTo>
                <a:lnTo>
                  <a:pt x="707" y="224"/>
                </a:lnTo>
                <a:lnTo>
                  <a:pt x="708" y="209"/>
                </a:lnTo>
                <a:lnTo>
                  <a:pt x="708" y="209"/>
                </a:lnTo>
                <a:lnTo>
                  <a:pt x="709" y="201"/>
                </a:lnTo>
                <a:lnTo>
                  <a:pt x="711" y="192"/>
                </a:lnTo>
                <a:lnTo>
                  <a:pt x="717" y="173"/>
                </a:lnTo>
                <a:lnTo>
                  <a:pt x="728" y="145"/>
                </a:lnTo>
                <a:lnTo>
                  <a:pt x="728" y="145"/>
                </a:lnTo>
                <a:lnTo>
                  <a:pt x="729" y="137"/>
                </a:lnTo>
                <a:lnTo>
                  <a:pt x="731" y="125"/>
                </a:lnTo>
                <a:lnTo>
                  <a:pt x="732" y="96"/>
                </a:lnTo>
                <a:lnTo>
                  <a:pt x="731" y="83"/>
                </a:lnTo>
                <a:lnTo>
                  <a:pt x="729" y="70"/>
                </a:lnTo>
                <a:lnTo>
                  <a:pt x="727" y="60"/>
                </a:lnTo>
                <a:lnTo>
                  <a:pt x="724" y="58"/>
                </a:lnTo>
                <a:lnTo>
                  <a:pt x="723" y="55"/>
                </a:lnTo>
                <a:lnTo>
                  <a:pt x="723" y="55"/>
                </a:lnTo>
                <a:lnTo>
                  <a:pt x="712" y="49"/>
                </a:lnTo>
                <a:lnTo>
                  <a:pt x="698" y="42"/>
                </a:lnTo>
                <a:lnTo>
                  <a:pt x="686" y="36"/>
                </a:lnTo>
                <a:lnTo>
                  <a:pt x="679" y="31"/>
                </a:lnTo>
                <a:lnTo>
                  <a:pt x="679" y="31"/>
                </a:lnTo>
                <a:lnTo>
                  <a:pt x="671" y="28"/>
                </a:lnTo>
                <a:lnTo>
                  <a:pt x="659" y="24"/>
                </a:lnTo>
                <a:lnTo>
                  <a:pt x="645" y="21"/>
                </a:lnTo>
                <a:lnTo>
                  <a:pt x="639" y="18"/>
                </a:lnTo>
                <a:lnTo>
                  <a:pt x="634" y="16"/>
                </a:lnTo>
                <a:lnTo>
                  <a:pt x="634" y="16"/>
                </a:lnTo>
                <a:lnTo>
                  <a:pt x="624" y="11"/>
                </a:lnTo>
                <a:lnTo>
                  <a:pt x="612" y="6"/>
                </a:lnTo>
                <a:lnTo>
                  <a:pt x="589" y="1"/>
                </a:lnTo>
                <a:lnTo>
                  <a:pt x="589" y="1"/>
                </a:lnTo>
                <a:lnTo>
                  <a:pt x="576" y="0"/>
                </a:lnTo>
                <a:lnTo>
                  <a:pt x="570" y="0"/>
                </a:lnTo>
                <a:lnTo>
                  <a:pt x="565" y="1"/>
                </a:lnTo>
                <a:lnTo>
                  <a:pt x="565" y="1"/>
                </a:lnTo>
                <a:lnTo>
                  <a:pt x="558" y="6"/>
                </a:lnTo>
                <a:lnTo>
                  <a:pt x="551" y="13"/>
                </a:lnTo>
                <a:lnTo>
                  <a:pt x="540" y="26"/>
                </a:lnTo>
                <a:lnTo>
                  <a:pt x="540" y="26"/>
                </a:lnTo>
                <a:lnTo>
                  <a:pt x="535" y="34"/>
                </a:lnTo>
                <a:lnTo>
                  <a:pt x="532" y="42"/>
                </a:lnTo>
                <a:lnTo>
                  <a:pt x="530" y="51"/>
                </a:lnTo>
                <a:lnTo>
                  <a:pt x="530" y="51"/>
                </a:lnTo>
                <a:lnTo>
                  <a:pt x="526" y="63"/>
                </a:lnTo>
                <a:lnTo>
                  <a:pt x="520" y="79"/>
                </a:lnTo>
                <a:lnTo>
                  <a:pt x="510" y="100"/>
                </a:lnTo>
                <a:lnTo>
                  <a:pt x="510" y="100"/>
                </a:lnTo>
                <a:lnTo>
                  <a:pt x="504" y="103"/>
                </a:lnTo>
                <a:lnTo>
                  <a:pt x="492" y="109"/>
                </a:lnTo>
                <a:lnTo>
                  <a:pt x="485" y="114"/>
                </a:lnTo>
                <a:lnTo>
                  <a:pt x="479" y="117"/>
                </a:lnTo>
                <a:lnTo>
                  <a:pt x="476" y="121"/>
                </a:lnTo>
                <a:lnTo>
                  <a:pt x="476" y="124"/>
                </a:lnTo>
                <a:lnTo>
                  <a:pt x="476" y="125"/>
                </a:lnTo>
                <a:lnTo>
                  <a:pt x="476" y="125"/>
                </a:lnTo>
                <a:lnTo>
                  <a:pt x="479" y="136"/>
                </a:lnTo>
                <a:lnTo>
                  <a:pt x="480" y="140"/>
                </a:lnTo>
                <a:lnTo>
                  <a:pt x="480" y="140"/>
                </a:lnTo>
                <a:lnTo>
                  <a:pt x="478" y="146"/>
                </a:lnTo>
                <a:lnTo>
                  <a:pt x="476" y="155"/>
                </a:lnTo>
                <a:lnTo>
                  <a:pt x="476" y="155"/>
                </a:lnTo>
                <a:lnTo>
                  <a:pt x="473" y="166"/>
                </a:lnTo>
                <a:lnTo>
                  <a:pt x="471" y="175"/>
                </a:lnTo>
                <a:lnTo>
                  <a:pt x="471" y="184"/>
                </a:lnTo>
                <a:lnTo>
                  <a:pt x="471" y="199"/>
                </a:lnTo>
                <a:lnTo>
                  <a:pt x="471" y="199"/>
                </a:lnTo>
                <a:lnTo>
                  <a:pt x="469" y="205"/>
                </a:lnTo>
                <a:lnTo>
                  <a:pt x="467" y="213"/>
                </a:lnTo>
                <a:lnTo>
                  <a:pt x="466" y="217"/>
                </a:lnTo>
                <a:lnTo>
                  <a:pt x="467" y="219"/>
                </a:lnTo>
                <a:lnTo>
                  <a:pt x="468" y="223"/>
                </a:lnTo>
                <a:lnTo>
                  <a:pt x="471" y="224"/>
                </a:lnTo>
                <a:lnTo>
                  <a:pt x="471" y="224"/>
                </a:lnTo>
                <a:lnTo>
                  <a:pt x="478" y="225"/>
                </a:lnTo>
                <a:lnTo>
                  <a:pt x="485" y="227"/>
                </a:lnTo>
                <a:lnTo>
                  <a:pt x="492" y="227"/>
                </a:lnTo>
                <a:lnTo>
                  <a:pt x="494" y="228"/>
                </a:lnTo>
                <a:lnTo>
                  <a:pt x="495" y="229"/>
                </a:lnTo>
                <a:lnTo>
                  <a:pt x="495" y="229"/>
                </a:lnTo>
                <a:lnTo>
                  <a:pt x="502" y="234"/>
                </a:lnTo>
                <a:lnTo>
                  <a:pt x="513" y="241"/>
                </a:lnTo>
                <a:lnTo>
                  <a:pt x="521" y="249"/>
                </a:lnTo>
                <a:lnTo>
                  <a:pt x="524" y="251"/>
                </a:lnTo>
                <a:lnTo>
                  <a:pt x="525" y="254"/>
                </a:lnTo>
                <a:lnTo>
                  <a:pt x="525" y="254"/>
                </a:lnTo>
                <a:lnTo>
                  <a:pt x="510" y="289"/>
                </a:lnTo>
                <a:lnTo>
                  <a:pt x="510" y="289"/>
                </a:lnTo>
                <a:lnTo>
                  <a:pt x="478" y="282"/>
                </a:lnTo>
                <a:lnTo>
                  <a:pt x="453" y="277"/>
                </a:lnTo>
                <a:lnTo>
                  <a:pt x="441" y="274"/>
                </a:lnTo>
                <a:lnTo>
                  <a:pt x="441" y="274"/>
                </a:lnTo>
                <a:lnTo>
                  <a:pt x="420" y="267"/>
                </a:lnTo>
                <a:lnTo>
                  <a:pt x="380" y="258"/>
                </a:lnTo>
                <a:lnTo>
                  <a:pt x="322" y="244"/>
                </a:lnTo>
                <a:lnTo>
                  <a:pt x="322" y="244"/>
                </a:lnTo>
                <a:lnTo>
                  <a:pt x="233" y="184"/>
                </a:lnTo>
                <a:lnTo>
                  <a:pt x="170" y="145"/>
                </a:lnTo>
                <a:lnTo>
                  <a:pt x="139" y="125"/>
                </a:lnTo>
                <a:lnTo>
                  <a:pt x="139" y="125"/>
                </a:lnTo>
                <a:lnTo>
                  <a:pt x="135" y="125"/>
                </a:lnTo>
                <a:lnTo>
                  <a:pt x="133" y="127"/>
                </a:lnTo>
                <a:lnTo>
                  <a:pt x="129" y="130"/>
                </a:lnTo>
                <a:lnTo>
                  <a:pt x="60" y="46"/>
                </a:lnTo>
                <a:lnTo>
                  <a:pt x="60" y="46"/>
                </a:lnTo>
                <a:lnTo>
                  <a:pt x="52" y="33"/>
                </a:lnTo>
                <a:lnTo>
                  <a:pt x="45" y="26"/>
                </a:lnTo>
                <a:lnTo>
                  <a:pt x="42" y="22"/>
                </a:lnTo>
                <a:lnTo>
                  <a:pt x="40" y="21"/>
                </a:lnTo>
                <a:lnTo>
                  <a:pt x="40" y="21"/>
                </a:lnTo>
                <a:lnTo>
                  <a:pt x="19" y="12"/>
                </a:lnTo>
                <a:lnTo>
                  <a:pt x="5" y="8"/>
                </a:lnTo>
                <a:lnTo>
                  <a:pt x="1" y="8"/>
                </a:lnTo>
                <a:lnTo>
                  <a:pt x="0" y="10"/>
                </a:lnTo>
                <a:lnTo>
                  <a:pt x="0" y="11"/>
                </a:lnTo>
                <a:lnTo>
                  <a:pt x="0" y="11"/>
                </a:lnTo>
                <a:lnTo>
                  <a:pt x="1" y="15"/>
                </a:lnTo>
                <a:lnTo>
                  <a:pt x="4" y="18"/>
                </a:lnTo>
                <a:lnTo>
                  <a:pt x="13" y="27"/>
                </a:lnTo>
                <a:lnTo>
                  <a:pt x="25" y="36"/>
                </a:lnTo>
                <a:lnTo>
                  <a:pt x="30" y="46"/>
                </a:lnTo>
                <a:lnTo>
                  <a:pt x="5" y="65"/>
                </a:lnTo>
                <a:lnTo>
                  <a:pt x="5" y="80"/>
                </a:lnTo>
                <a:lnTo>
                  <a:pt x="5" y="80"/>
                </a:lnTo>
                <a:lnTo>
                  <a:pt x="8" y="84"/>
                </a:lnTo>
                <a:lnTo>
                  <a:pt x="13" y="89"/>
                </a:lnTo>
                <a:lnTo>
                  <a:pt x="20" y="95"/>
                </a:lnTo>
                <a:lnTo>
                  <a:pt x="20" y="95"/>
                </a:lnTo>
                <a:lnTo>
                  <a:pt x="29" y="109"/>
                </a:lnTo>
                <a:lnTo>
                  <a:pt x="40" y="130"/>
                </a:lnTo>
                <a:lnTo>
                  <a:pt x="40" y="130"/>
                </a:lnTo>
                <a:lnTo>
                  <a:pt x="42" y="134"/>
                </a:lnTo>
                <a:lnTo>
                  <a:pt x="47" y="137"/>
                </a:lnTo>
                <a:lnTo>
                  <a:pt x="61" y="146"/>
                </a:lnTo>
                <a:lnTo>
                  <a:pt x="79" y="155"/>
                </a:lnTo>
                <a:lnTo>
                  <a:pt x="94" y="160"/>
                </a:lnTo>
                <a:lnTo>
                  <a:pt x="84" y="175"/>
                </a:lnTo>
                <a:lnTo>
                  <a:pt x="178" y="284"/>
                </a:lnTo>
                <a:lnTo>
                  <a:pt x="421" y="4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8ECE930C-BF3B-F614-137B-32C7E9EA81AC}"/>
              </a:ext>
            </a:extLst>
          </p:cNvPr>
          <p:cNvSpPr>
            <a:spLocks noEditPoints="1"/>
          </p:cNvSpPr>
          <p:nvPr/>
        </p:nvSpPr>
        <p:spPr bwMode="auto">
          <a:xfrm>
            <a:off x="1177310" y="1046792"/>
            <a:ext cx="1055376" cy="2382208"/>
          </a:xfrm>
          <a:custGeom>
            <a:avLst/>
            <a:gdLst>
              <a:gd name="T0" fmla="*/ 114 w 832"/>
              <a:gd name="T1" fmla="*/ 977 h 1878"/>
              <a:gd name="T2" fmla="*/ 157 w 832"/>
              <a:gd name="T3" fmla="*/ 1107 h 1878"/>
              <a:gd name="T4" fmla="*/ 163 w 832"/>
              <a:gd name="T5" fmla="*/ 1711 h 1878"/>
              <a:gd name="T6" fmla="*/ 158 w 832"/>
              <a:gd name="T7" fmla="*/ 1770 h 1878"/>
              <a:gd name="T8" fmla="*/ 168 w 832"/>
              <a:gd name="T9" fmla="*/ 1785 h 1878"/>
              <a:gd name="T10" fmla="*/ 162 w 832"/>
              <a:gd name="T11" fmla="*/ 1835 h 1878"/>
              <a:gd name="T12" fmla="*/ 302 w 832"/>
              <a:gd name="T13" fmla="*/ 1875 h 1878"/>
              <a:gd name="T14" fmla="*/ 391 w 832"/>
              <a:gd name="T15" fmla="*/ 1869 h 1878"/>
              <a:gd name="T16" fmla="*/ 400 w 832"/>
              <a:gd name="T17" fmla="*/ 1838 h 1878"/>
              <a:gd name="T18" fmla="*/ 302 w 832"/>
              <a:gd name="T19" fmla="*/ 1780 h 1878"/>
              <a:gd name="T20" fmla="*/ 385 w 832"/>
              <a:gd name="T21" fmla="*/ 1758 h 1878"/>
              <a:gd name="T22" fmla="*/ 390 w 832"/>
              <a:gd name="T23" fmla="*/ 1723 h 1878"/>
              <a:gd name="T24" fmla="*/ 354 w 832"/>
              <a:gd name="T25" fmla="*/ 1714 h 1878"/>
              <a:gd name="T26" fmla="*/ 343 w 832"/>
              <a:gd name="T27" fmla="*/ 1370 h 1878"/>
              <a:gd name="T28" fmla="*/ 375 w 832"/>
              <a:gd name="T29" fmla="*/ 1115 h 1878"/>
              <a:gd name="T30" fmla="*/ 411 w 832"/>
              <a:gd name="T31" fmla="*/ 987 h 1878"/>
              <a:gd name="T32" fmla="*/ 406 w 832"/>
              <a:gd name="T33" fmla="*/ 590 h 1878"/>
              <a:gd name="T34" fmla="*/ 448 w 832"/>
              <a:gd name="T35" fmla="*/ 537 h 1878"/>
              <a:gd name="T36" fmla="*/ 653 w 832"/>
              <a:gd name="T37" fmla="*/ 426 h 1878"/>
              <a:gd name="T38" fmla="*/ 702 w 832"/>
              <a:gd name="T39" fmla="*/ 384 h 1878"/>
              <a:gd name="T40" fmla="*/ 703 w 832"/>
              <a:gd name="T41" fmla="*/ 362 h 1878"/>
              <a:gd name="T42" fmla="*/ 714 w 832"/>
              <a:gd name="T43" fmla="*/ 337 h 1878"/>
              <a:gd name="T44" fmla="*/ 708 w 832"/>
              <a:gd name="T45" fmla="*/ 327 h 1878"/>
              <a:gd name="T46" fmla="*/ 822 w 832"/>
              <a:gd name="T47" fmla="*/ 39 h 1878"/>
              <a:gd name="T48" fmla="*/ 678 w 832"/>
              <a:gd name="T49" fmla="*/ 325 h 1878"/>
              <a:gd name="T50" fmla="*/ 620 w 832"/>
              <a:gd name="T51" fmla="*/ 360 h 1878"/>
              <a:gd name="T52" fmla="*/ 579 w 832"/>
              <a:gd name="T53" fmla="*/ 382 h 1878"/>
              <a:gd name="T54" fmla="*/ 502 w 832"/>
              <a:gd name="T55" fmla="*/ 403 h 1878"/>
              <a:gd name="T56" fmla="*/ 465 w 832"/>
              <a:gd name="T57" fmla="*/ 421 h 1878"/>
              <a:gd name="T58" fmla="*/ 446 w 832"/>
              <a:gd name="T59" fmla="*/ 401 h 1878"/>
              <a:gd name="T60" fmla="*/ 436 w 832"/>
              <a:gd name="T61" fmla="*/ 401 h 1878"/>
              <a:gd name="T62" fmla="*/ 408 w 832"/>
              <a:gd name="T63" fmla="*/ 398 h 1878"/>
              <a:gd name="T64" fmla="*/ 391 w 832"/>
              <a:gd name="T65" fmla="*/ 416 h 1878"/>
              <a:gd name="T66" fmla="*/ 298 w 832"/>
              <a:gd name="T67" fmla="*/ 372 h 1878"/>
              <a:gd name="T68" fmla="*/ 228 w 832"/>
              <a:gd name="T69" fmla="*/ 302 h 1878"/>
              <a:gd name="T70" fmla="*/ 261 w 832"/>
              <a:gd name="T71" fmla="*/ 297 h 1878"/>
              <a:gd name="T72" fmla="*/ 262 w 832"/>
              <a:gd name="T73" fmla="*/ 258 h 1878"/>
              <a:gd name="T74" fmla="*/ 247 w 832"/>
              <a:gd name="T75" fmla="*/ 218 h 1878"/>
              <a:gd name="T76" fmla="*/ 247 w 832"/>
              <a:gd name="T77" fmla="*/ 188 h 1878"/>
              <a:gd name="T78" fmla="*/ 228 w 832"/>
              <a:gd name="T79" fmla="*/ 153 h 1878"/>
              <a:gd name="T80" fmla="*/ 218 w 832"/>
              <a:gd name="T81" fmla="*/ 134 h 1878"/>
              <a:gd name="T82" fmla="*/ 184 w 832"/>
              <a:gd name="T83" fmla="*/ 106 h 1878"/>
              <a:gd name="T84" fmla="*/ 153 w 832"/>
              <a:gd name="T85" fmla="*/ 59 h 1878"/>
              <a:gd name="T86" fmla="*/ 99 w 832"/>
              <a:gd name="T87" fmla="*/ 79 h 1878"/>
              <a:gd name="T88" fmla="*/ 28 w 832"/>
              <a:gd name="T89" fmla="*/ 99 h 1878"/>
              <a:gd name="T90" fmla="*/ 15 w 832"/>
              <a:gd name="T91" fmla="*/ 208 h 1878"/>
              <a:gd name="T92" fmla="*/ 51 w 832"/>
              <a:gd name="T93" fmla="*/ 261 h 1878"/>
              <a:gd name="T94" fmla="*/ 69 w 832"/>
              <a:gd name="T95" fmla="*/ 317 h 1878"/>
              <a:gd name="T96" fmla="*/ 64 w 832"/>
              <a:gd name="T97" fmla="*/ 362 h 1878"/>
              <a:gd name="T98" fmla="*/ 99 w 832"/>
              <a:gd name="T99" fmla="*/ 606 h 1878"/>
              <a:gd name="T100" fmla="*/ 116 w 832"/>
              <a:gd name="T101" fmla="*/ 660 h 1878"/>
              <a:gd name="T102" fmla="*/ 114 w 832"/>
              <a:gd name="T103" fmla="*/ 788 h 1878"/>
              <a:gd name="T104" fmla="*/ 317 w 832"/>
              <a:gd name="T105" fmla="*/ 515 h 1878"/>
              <a:gd name="T106" fmla="*/ 354 w 832"/>
              <a:gd name="T107" fmla="*/ 524 h 1878"/>
              <a:gd name="T108" fmla="*/ 334 w 832"/>
              <a:gd name="T109" fmla="*/ 541 h 18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32" h="1878">
                <a:moveTo>
                  <a:pt x="74" y="982"/>
                </a:moveTo>
                <a:lnTo>
                  <a:pt x="74" y="982"/>
                </a:lnTo>
                <a:lnTo>
                  <a:pt x="94" y="980"/>
                </a:lnTo>
                <a:lnTo>
                  <a:pt x="108" y="979"/>
                </a:lnTo>
                <a:lnTo>
                  <a:pt x="111" y="978"/>
                </a:lnTo>
                <a:lnTo>
                  <a:pt x="114" y="977"/>
                </a:lnTo>
                <a:lnTo>
                  <a:pt x="114" y="977"/>
                </a:lnTo>
                <a:lnTo>
                  <a:pt x="114" y="977"/>
                </a:lnTo>
                <a:lnTo>
                  <a:pt x="114" y="977"/>
                </a:lnTo>
                <a:lnTo>
                  <a:pt x="114" y="977"/>
                </a:lnTo>
                <a:lnTo>
                  <a:pt x="114" y="977"/>
                </a:lnTo>
                <a:lnTo>
                  <a:pt x="137" y="1045"/>
                </a:lnTo>
                <a:lnTo>
                  <a:pt x="152" y="1091"/>
                </a:lnTo>
                <a:lnTo>
                  <a:pt x="157" y="1107"/>
                </a:lnTo>
                <a:lnTo>
                  <a:pt x="158" y="1115"/>
                </a:lnTo>
                <a:lnTo>
                  <a:pt x="158" y="1115"/>
                </a:lnTo>
                <a:lnTo>
                  <a:pt x="153" y="1413"/>
                </a:lnTo>
                <a:lnTo>
                  <a:pt x="148" y="1552"/>
                </a:lnTo>
                <a:lnTo>
                  <a:pt x="148" y="1706"/>
                </a:lnTo>
                <a:lnTo>
                  <a:pt x="163" y="1711"/>
                </a:lnTo>
                <a:lnTo>
                  <a:pt x="163" y="1711"/>
                </a:lnTo>
                <a:lnTo>
                  <a:pt x="162" y="1734"/>
                </a:lnTo>
                <a:lnTo>
                  <a:pt x="160" y="1751"/>
                </a:lnTo>
                <a:lnTo>
                  <a:pt x="158" y="1760"/>
                </a:lnTo>
                <a:lnTo>
                  <a:pt x="158" y="1760"/>
                </a:lnTo>
                <a:lnTo>
                  <a:pt x="157" y="1763"/>
                </a:lnTo>
                <a:lnTo>
                  <a:pt x="157" y="1765"/>
                </a:lnTo>
                <a:lnTo>
                  <a:pt x="158" y="1770"/>
                </a:lnTo>
                <a:lnTo>
                  <a:pt x="158" y="1770"/>
                </a:lnTo>
                <a:lnTo>
                  <a:pt x="163" y="1776"/>
                </a:lnTo>
                <a:lnTo>
                  <a:pt x="166" y="1780"/>
                </a:lnTo>
                <a:lnTo>
                  <a:pt x="167" y="1780"/>
                </a:lnTo>
                <a:lnTo>
                  <a:pt x="168" y="1780"/>
                </a:lnTo>
                <a:lnTo>
                  <a:pt x="168" y="1780"/>
                </a:lnTo>
                <a:lnTo>
                  <a:pt x="168" y="1785"/>
                </a:lnTo>
                <a:lnTo>
                  <a:pt x="167" y="1797"/>
                </a:lnTo>
                <a:lnTo>
                  <a:pt x="165" y="1810"/>
                </a:lnTo>
                <a:lnTo>
                  <a:pt x="163" y="1815"/>
                </a:lnTo>
                <a:lnTo>
                  <a:pt x="163" y="1815"/>
                </a:lnTo>
                <a:lnTo>
                  <a:pt x="162" y="1818"/>
                </a:lnTo>
                <a:lnTo>
                  <a:pt x="162" y="1826"/>
                </a:lnTo>
                <a:lnTo>
                  <a:pt x="162" y="1835"/>
                </a:lnTo>
                <a:lnTo>
                  <a:pt x="163" y="1840"/>
                </a:lnTo>
                <a:lnTo>
                  <a:pt x="163" y="1840"/>
                </a:lnTo>
                <a:lnTo>
                  <a:pt x="188" y="1844"/>
                </a:lnTo>
                <a:lnTo>
                  <a:pt x="213" y="1849"/>
                </a:lnTo>
                <a:lnTo>
                  <a:pt x="287" y="1874"/>
                </a:lnTo>
                <a:lnTo>
                  <a:pt x="287" y="1874"/>
                </a:lnTo>
                <a:lnTo>
                  <a:pt x="302" y="1875"/>
                </a:lnTo>
                <a:lnTo>
                  <a:pt x="335" y="1878"/>
                </a:lnTo>
                <a:lnTo>
                  <a:pt x="353" y="1878"/>
                </a:lnTo>
                <a:lnTo>
                  <a:pt x="370" y="1877"/>
                </a:lnTo>
                <a:lnTo>
                  <a:pt x="384" y="1874"/>
                </a:lnTo>
                <a:lnTo>
                  <a:pt x="389" y="1872"/>
                </a:lnTo>
                <a:lnTo>
                  <a:pt x="391" y="1869"/>
                </a:lnTo>
                <a:lnTo>
                  <a:pt x="391" y="1869"/>
                </a:lnTo>
                <a:lnTo>
                  <a:pt x="398" y="1859"/>
                </a:lnTo>
                <a:lnTo>
                  <a:pt x="405" y="1853"/>
                </a:lnTo>
                <a:lnTo>
                  <a:pt x="407" y="1848"/>
                </a:lnTo>
                <a:lnTo>
                  <a:pt x="407" y="1847"/>
                </a:lnTo>
                <a:lnTo>
                  <a:pt x="406" y="1844"/>
                </a:lnTo>
                <a:lnTo>
                  <a:pt x="406" y="1844"/>
                </a:lnTo>
                <a:lnTo>
                  <a:pt x="400" y="1838"/>
                </a:lnTo>
                <a:lnTo>
                  <a:pt x="390" y="1830"/>
                </a:lnTo>
                <a:lnTo>
                  <a:pt x="377" y="1821"/>
                </a:lnTo>
                <a:lnTo>
                  <a:pt x="366" y="1815"/>
                </a:lnTo>
                <a:lnTo>
                  <a:pt x="366" y="1815"/>
                </a:lnTo>
                <a:lnTo>
                  <a:pt x="350" y="1807"/>
                </a:lnTo>
                <a:lnTo>
                  <a:pt x="329" y="1795"/>
                </a:lnTo>
                <a:lnTo>
                  <a:pt x="302" y="1780"/>
                </a:lnTo>
                <a:lnTo>
                  <a:pt x="312" y="1780"/>
                </a:lnTo>
                <a:lnTo>
                  <a:pt x="297" y="1760"/>
                </a:lnTo>
                <a:lnTo>
                  <a:pt x="297" y="1760"/>
                </a:lnTo>
                <a:lnTo>
                  <a:pt x="338" y="1760"/>
                </a:lnTo>
                <a:lnTo>
                  <a:pt x="381" y="1760"/>
                </a:lnTo>
                <a:lnTo>
                  <a:pt x="381" y="1760"/>
                </a:lnTo>
                <a:lnTo>
                  <a:pt x="385" y="1758"/>
                </a:lnTo>
                <a:lnTo>
                  <a:pt x="390" y="1753"/>
                </a:lnTo>
                <a:lnTo>
                  <a:pt x="396" y="1745"/>
                </a:lnTo>
                <a:lnTo>
                  <a:pt x="391" y="1730"/>
                </a:lnTo>
                <a:lnTo>
                  <a:pt x="391" y="1730"/>
                </a:lnTo>
                <a:lnTo>
                  <a:pt x="391" y="1728"/>
                </a:lnTo>
                <a:lnTo>
                  <a:pt x="391" y="1725"/>
                </a:lnTo>
                <a:lnTo>
                  <a:pt x="390" y="1723"/>
                </a:lnTo>
                <a:lnTo>
                  <a:pt x="389" y="1720"/>
                </a:lnTo>
                <a:lnTo>
                  <a:pt x="385" y="1718"/>
                </a:lnTo>
                <a:lnTo>
                  <a:pt x="379" y="1717"/>
                </a:lnTo>
                <a:lnTo>
                  <a:pt x="371" y="1716"/>
                </a:lnTo>
                <a:lnTo>
                  <a:pt x="371" y="1716"/>
                </a:lnTo>
                <a:lnTo>
                  <a:pt x="363" y="1716"/>
                </a:lnTo>
                <a:lnTo>
                  <a:pt x="354" y="1714"/>
                </a:lnTo>
                <a:lnTo>
                  <a:pt x="338" y="1711"/>
                </a:lnTo>
                <a:lnTo>
                  <a:pt x="322" y="1706"/>
                </a:lnTo>
                <a:lnTo>
                  <a:pt x="302" y="1696"/>
                </a:lnTo>
                <a:lnTo>
                  <a:pt x="322" y="1696"/>
                </a:lnTo>
                <a:lnTo>
                  <a:pt x="307" y="1587"/>
                </a:lnTo>
                <a:lnTo>
                  <a:pt x="307" y="1587"/>
                </a:lnTo>
                <a:lnTo>
                  <a:pt x="343" y="1370"/>
                </a:lnTo>
                <a:lnTo>
                  <a:pt x="366" y="1220"/>
                </a:lnTo>
                <a:lnTo>
                  <a:pt x="374" y="1170"/>
                </a:lnTo>
                <a:lnTo>
                  <a:pt x="376" y="1150"/>
                </a:lnTo>
                <a:lnTo>
                  <a:pt x="376" y="1150"/>
                </a:lnTo>
                <a:lnTo>
                  <a:pt x="375" y="1146"/>
                </a:lnTo>
                <a:lnTo>
                  <a:pt x="375" y="1139"/>
                </a:lnTo>
                <a:lnTo>
                  <a:pt x="375" y="1115"/>
                </a:lnTo>
                <a:lnTo>
                  <a:pt x="375" y="1093"/>
                </a:lnTo>
                <a:lnTo>
                  <a:pt x="376" y="1081"/>
                </a:lnTo>
                <a:lnTo>
                  <a:pt x="376" y="1081"/>
                </a:lnTo>
                <a:lnTo>
                  <a:pt x="377" y="1066"/>
                </a:lnTo>
                <a:lnTo>
                  <a:pt x="379" y="1035"/>
                </a:lnTo>
                <a:lnTo>
                  <a:pt x="381" y="992"/>
                </a:lnTo>
                <a:lnTo>
                  <a:pt x="411" y="987"/>
                </a:lnTo>
                <a:lnTo>
                  <a:pt x="366" y="729"/>
                </a:lnTo>
                <a:lnTo>
                  <a:pt x="366" y="610"/>
                </a:lnTo>
                <a:lnTo>
                  <a:pt x="366" y="610"/>
                </a:lnTo>
                <a:lnTo>
                  <a:pt x="381" y="603"/>
                </a:lnTo>
                <a:lnTo>
                  <a:pt x="394" y="597"/>
                </a:lnTo>
                <a:lnTo>
                  <a:pt x="406" y="590"/>
                </a:lnTo>
                <a:lnTo>
                  <a:pt x="406" y="590"/>
                </a:lnTo>
                <a:lnTo>
                  <a:pt x="417" y="582"/>
                </a:lnTo>
                <a:lnTo>
                  <a:pt x="429" y="572"/>
                </a:lnTo>
                <a:lnTo>
                  <a:pt x="437" y="565"/>
                </a:lnTo>
                <a:lnTo>
                  <a:pt x="441" y="560"/>
                </a:lnTo>
                <a:lnTo>
                  <a:pt x="441" y="560"/>
                </a:lnTo>
                <a:lnTo>
                  <a:pt x="443" y="551"/>
                </a:lnTo>
                <a:lnTo>
                  <a:pt x="448" y="537"/>
                </a:lnTo>
                <a:lnTo>
                  <a:pt x="455" y="515"/>
                </a:lnTo>
                <a:lnTo>
                  <a:pt x="540" y="510"/>
                </a:lnTo>
                <a:lnTo>
                  <a:pt x="619" y="456"/>
                </a:lnTo>
                <a:lnTo>
                  <a:pt x="624" y="441"/>
                </a:lnTo>
                <a:lnTo>
                  <a:pt x="634" y="436"/>
                </a:lnTo>
                <a:lnTo>
                  <a:pt x="653" y="426"/>
                </a:lnTo>
                <a:lnTo>
                  <a:pt x="653" y="426"/>
                </a:lnTo>
                <a:lnTo>
                  <a:pt x="665" y="421"/>
                </a:lnTo>
                <a:lnTo>
                  <a:pt x="675" y="416"/>
                </a:lnTo>
                <a:lnTo>
                  <a:pt x="683" y="411"/>
                </a:lnTo>
                <a:lnTo>
                  <a:pt x="683" y="411"/>
                </a:lnTo>
                <a:lnTo>
                  <a:pt x="689" y="404"/>
                </a:lnTo>
                <a:lnTo>
                  <a:pt x="697" y="394"/>
                </a:lnTo>
                <a:lnTo>
                  <a:pt x="702" y="384"/>
                </a:lnTo>
                <a:lnTo>
                  <a:pt x="703" y="379"/>
                </a:lnTo>
                <a:lnTo>
                  <a:pt x="703" y="377"/>
                </a:lnTo>
                <a:lnTo>
                  <a:pt x="703" y="377"/>
                </a:lnTo>
                <a:lnTo>
                  <a:pt x="702" y="373"/>
                </a:lnTo>
                <a:lnTo>
                  <a:pt x="701" y="369"/>
                </a:lnTo>
                <a:lnTo>
                  <a:pt x="701" y="365"/>
                </a:lnTo>
                <a:lnTo>
                  <a:pt x="703" y="362"/>
                </a:lnTo>
                <a:lnTo>
                  <a:pt x="703" y="362"/>
                </a:lnTo>
                <a:lnTo>
                  <a:pt x="710" y="354"/>
                </a:lnTo>
                <a:lnTo>
                  <a:pt x="712" y="352"/>
                </a:lnTo>
                <a:lnTo>
                  <a:pt x="713" y="347"/>
                </a:lnTo>
                <a:lnTo>
                  <a:pt x="713" y="347"/>
                </a:lnTo>
                <a:lnTo>
                  <a:pt x="714" y="338"/>
                </a:lnTo>
                <a:lnTo>
                  <a:pt x="714" y="337"/>
                </a:lnTo>
                <a:lnTo>
                  <a:pt x="713" y="337"/>
                </a:lnTo>
                <a:lnTo>
                  <a:pt x="713" y="337"/>
                </a:lnTo>
                <a:lnTo>
                  <a:pt x="712" y="337"/>
                </a:lnTo>
                <a:lnTo>
                  <a:pt x="712" y="337"/>
                </a:lnTo>
                <a:lnTo>
                  <a:pt x="712" y="333"/>
                </a:lnTo>
                <a:lnTo>
                  <a:pt x="710" y="331"/>
                </a:lnTo>
                <a:lnTo>
                  <a:pt x="708" y="327"/>
                </a:lnTo>
                <a:lnTo>
                  <a:pt x="708" y="327"/>
                </a:lnTo>
                <a:lnTo>
                  <a:pt x="707" y="325"/>
                </a:lnTo>
                <a:lnTo>
                  <a:pt x="705" y="322"/>
                </a:lnTo>
                <a:lnTo>
                  <a:pt x="705" y="321"/>
                </a:lnTo>
                <a:lnTo>
                  <a:pt x="704" y="320"/>
                </a:lnTo>
                <a:lnTo>
                  <a:pt x="698" y="320"/>
                </a:lnTo>
                <a:lnTo>
                  <a:pt x="822" y="39"/>
                </a:lnTo>
                <a:lnTo>
                  <a:pt x="832" y="25"/>
                </a:lnTo>
                <a:lnTo>
                  <a:pt x="832" y="5"/>
                </a:lnTo>
                <a:lnTo>
                  <a:pt x="822" y="0"/>
                </a:lnTo>
                <a:lnTo>
                  <a:pt x="812" y="15"/>
                </a:lnTo>
                <a:lnTo>
                  <a:pt x="807" y="39"/>
                </a:lnTo>
                <a:lnTo>
                  <a:pt x="678" y="325"/>
                </a:lnTo>
                <a:lnTo>
                  <a:pt x="678" y="325"/>
                </a:lnTo>
                <a:lnTo>
                  <a:pt x="639" y="337"/>
                </a:lnTo>
                <a:lnTo>
                  <a:pt x="639" y="337"/>
                </a:lnTo>
                <a:lnTo>
                  <a:pt x="632" y="341"/>
                </a:lnTo>
                <a:lnTo>
                  <a:pt x="627" y="346"/>
                </a:lnTo>
                <a:lnTo>
                  <a:pt x="624" y="352"/>
                </a:lnTo>
                <a:lnTo>
                  <a:pt x="624" y="352"/>
                </a:lnTo>
                <a:lnTo>
                  <a:pt x="620" y="360"/>
                </a:lnTo>
                <a:lnTo>
                  <a:pt x="618" y="370"/>
                </a:lnTo>
                <a:lnTo>
                  <a:pt x="614" y="382"/>
                </a:lnTo>
                <a:lnTo>
                  <a:pt x="604" y="372"/>
                </a:lnTo>
                <a:lnTo>
                  <a:pt x="594" y="377"/>
                </a:lnTo>
                <a:lnTo>
                  <a:pt x="589" y="387"/>
                </a:lnTo>
                <a:lnTo>
                  <a:pt x="579" y="382"/>
                </a:lnTo>
                <a:lnTo>
                  <a:pt x="579" y="382"/>
                </a:lnTo>
                <a:lnTo>
                  <a:pt x="571" y="387"/>
                </a:lnTo>
                <a:lnTo>
                  <a:pt x="559" y="391"/>
                </a:lnTo>
                <a:lnTo>
                  <a:pt x="559" y="391"/>
                </a:lnTo>
                <a:lnTo>
                  <a:pt x="540" y="396"/>
                </a:lnTo>
                <a:lnTo>
                  <a:pt x="515" y="401"/>
                </a:lnTo>
                <a:lnTo>
                  <a:pt x="515" y="401"/>
                </a:lnTo>
                <a:lnTo>
                  <a:pt x="502" y="403"/>
                </a:lnTo>
                <a:lnTo>
                  <a:pt x="498" y="404"/>
                </a:lnTo>
                <a:lnTo>
                  <a:pt x="490" y="406"/>
                </a:lnTo>
                <a:lnTo>
                  <a:pt x="490" y="406"/>
                </a:lnTo>
                <a:lnTo>
                  <a:pt x="483" y="410"/>
                </a:lnTo>
                <a:lnTo>
                  <a:pt x="474" y="415"/>
                </a:lnTo>
                <a:lnTo>
                  <a:pt x="465" y="421"/>
                </a:lnTo>
                <a:lnTo>
                  <a:pt x="465" y="421"/>
                </a:lnTo>
                <a:lnTo>
                  <a:pt x="464" y="416"/>
                </a:lnTo>
                <a:lnTo>
                  <a:pt x="462" y="413"/>
                </a:lnTo>
                <a:lnTo>
                  <a:pt x="460" y="411"/>
                </a:lnTo>
                <a:lnTo>
                  <a:pt x="460" y="411"/>
                </a:lnTo>
                <a:lnTo>
                  <a:pt x="457" y="410"/>
                </a:lnTo>
                <a:lnTo>
                  <a:pt x="452" y="406"/>
                </a:lnTo>
                <a:lnTo>
                  <a:pt x="446" y="401"/>
                </a:lnTo>
                <a:lnTo>
                  <a:pt x="441" y="401"/>
                </a:lnTo>
                <a:lnTo>
                  <a:pt x="441" y="401"/>
                </a:lnTo>
                <a:lnTo>
                  <a:pt x="439" y="403"/>
                </a:lnTo>
                <a:lnTo>
                  <a:pt x="441" y="403"/>
                </a:lnTo>
                <a:lnTo>
                  <a:pt x="439" y="404"/>
                </a:lnTo>
                <a:lnTo>
                  <a:pt x="436" y="401"/>
                </a:lnTo>
                <a:lnTo>
                  <a:pt x="436" y="401"/>
                </a:lnTo>
                <a:lnTo>
                  <a:pt x="429" y="398"/>
                </a:lnTo>
                <a:lnTo>
                  <a:pt x="426" y="396"/>
                </a:lnTo>
                <a:lnTo>
                  <a:pt x="426" y="396"/>
                </a:lnTo>
                <a:lnTo>
                  <a:pt x="422" y="395"/>
                </a:lnTo>
                <a:lnTo>
                  <a:pt x="416" y="396"/>
                </a:lnTo>
                <a:lnTo>
                  <a:pt x="416" y="396"/>
                </a:lnTo>
                <a:lnTo>
                  <a:pt x="408" y="398"/>
                </a:lnTo>
                <a:lnTo>
                  <a:pt x="407" y="399"/>
                </a:lnTo>
                <a:lnTo>
                  <a:pt x="406" y="401"/>
                </a:lnTo>
                <a:lnTo>
                  <a:pt x="406" y="401"/>
                </a:lnTo>
                <a:lnTo>
                  <a:pt x="402" y="405"/>
                </a:lnTo>
                <a:lnTo>
                  <a:pt x="397" y="410"/>
                </a:lnTo>
                <a:lnTo>
                  <a:pt x="391" y="416"/>
                </a:lnTo>
                <a:lnTo>
                  <a:pt x="391" y="416"/>
                </a:lnTo>
                <a:lnTo>
                  <a:pt x="347" y="396"/>
                </a:lnTo>
                <a:lnTo>
                  <a:pt x="347" y="396"/>
                </a:lnTo>
                <a:lnTo>
                  <a:pt x="334" y="390"/>
                </a:lnTo>
                <a:lnTo>
                  <a:pt x="322" y="382"/>
                </a:lnTo>
                <a:lnTo>
                  <a:pt x="322" y="382"/>
                </a:lnTo>
                <a:lnTo>
                  <a:pt x="311" y="375"/>
                </a:lnTo>
                <a:lnTo>
                  <a:pt x="298" y="372"/>
                </a:lnTo>
                <a:lnTo>
                  <a:pt x="282" y="367"/>
                </a:lnTo>
                <a:lnTo>
                  <a:pt x="282" y="367"/>
                </a:lnTo>
                <a:lnTo>
                  <a:pt x="233" y="352"/>
                </a:lnTo>
                <a:lnTo>
                  <a:pt x="243" y="337"/>
                </a:lnTo>
                <a:lnTo>
                  <a:pt x="223" y="332"/>
                </a:lnTo>
                <a:lnTo>
                  <a:pt x="228" y="302"/>
                </a:lnTo>
                <a:lnTo>
                  <a:pt x="228" y="302"/>
                </a:lnTo>
                <a:lnTo>
                  <a:pt x="241" y="303"/>
                </a:lnTo>
                <a:lnTo>
                  <a:pt x="251" y="303"/>
                </a:lnTo>
                <a:lnTo>
                  <a:pt x="255" y="303"/>
                </a:lnTo>
                <a:lnTo>
                  <a:pt x="257" y="302"/>
                </a:lnTo>
                <a:lnTo>
                  <a:pt x="257" y="302"/>
                </a:lnTo>
                <a:lnTo>
                  <a:pt x="260" y="300"/>
                </a:lnTo>
                <a:lnTo>
                  <a:pt x="261" y="297"/>
                </a:lnTo>
                <a:lnTo>
                  <a:pt x="262" y="292"/>
                </a:lnTo>
                <a:lnTo>
                  <a:pt x="262" y="292"/>
                </a:lnTo>
                <a:lnTo>
                  <a:pt x="264" y="285"/>
                </a:lnTo>
                <a:lnTo>
                  <a:pt x="264" y="274"/>
                </a:lnTo>
                <a:lnTo>
                  <a:pt x="264" y="263"/>
                </a:lnTo>
                <a:lnTo>
                  <a:pt x="262" y="258"/>
                </a:lnTo>
                <a:lnTo>
                  <a:pt x="262" y="258"/>
                </a:lnTo>
                <a:lnTo>
                  <a:pt x="261" y="254"/>
                </a:lnTo>
                <a:lnTo>
                  <a:pt x="262" y="248"/>
                </a:lnTo>
                <a:lnTo>
                  <a:pt x="262" y="238"/>
                </a:lnTo>
                <a:lnTo>
                  <a:pt x="262" y="238"/>
                </a:lnTo>
                <a:lnTo>
                  <a:pt x="259" y="232"/>
                </a:lnTo>
                <a:lnTo>
                  <a:pt x="252" y="223"/>
                </a:lnTo>
                <a:lnTo>
                  <a:pt x="247" y="218"/>
                </a:lnTo>
                <a:lnTo>
                  <a:pt x="257" y="198"/>
                </a:lnTo>
                <a:lnTo>
                  <a:pt x="257" y="198"/>
                </a:lnTo>
                <a:lnTo>
                  <a:pt x="257" y="197"/>
                </a:lnTo>
                <a:lnTo>
                  <a:pt x="256" y="194"/>
                </a:lnTo>
                <a:lnTo>
                  <a:pt x="254" y="191"/>
                </a:lnTo>
                <a:lnTo>
                  <a:pt x="247" y="188"/>
                </a:lnTo>
                <a:lnTo>
                  <a:pt x="247" y="188"/>
                </a:lnTo>
                <a:lnTo>
                  <a:pt x="240" y="186"/>
                </a:lnTo>
                <a:lnTo>
                  <a:pt x="234" y="182"/>
                </a:lnTo>
                <a:lnTo>
                  <a:pt x="228" y="178"/>
                </a:lnTo>
                <a:lnTo>
                  <a:pt x="228" y="178"/>
                </a:lnTo>
                <a:lnTo>
                  <a:pt x="228" y="167"/>
                </a:lnTo>
                <a:lnTo>
                  <a:pt x="226" y="158"/>
                </a:lnTo>
                <a:lnTo>
                  <a:pt x="228" y="153"/>
                </a:lnTo>
                <a:lnTo>
                  <a:pt x="228" y="153"/>
                </a:lnTo>
                <a:lnTo>
                  <a:pt x="228" y="150"/>
                </a:lnTo>
                <a:lnTo>
                  <a:pt x="226" y="144"/>
                </a:lnTo>
                <a:lnTo>
                  <a:pt x="224" y="139"/>
                </a:lnTo>
                <a:lnTo>
                  <a:pt x="221" y="136"/>
                </a:lnTo>
                <a:lnTo>
                  <a:pt x="218" y="134"/>
                </a:lnTo>
                <a:lnTo>
                  <a:pt x="218" y="134"/>
                </a:lnTo>
                <a:lnTo>
                  <a:pt x="210" y="129"/>
                </a:lnTo>
                <a:lnTo>
                  <a:pt x="204" y="124"/>
                </a:lnTo>
                <a:lnTo>
                  <a:pt x="198" y="119"/>
                </a:lnTo>
                <a:lnTo>
                  <a:pt x="198" y="119"/>
                </a:lnTo>
                <a:lnTo>
                  <a:pt x="191" y="114"/>
                </a:lnTo>
                <a:lnTo>
                  <a:pt x="186" y="109"/>
                </a:lnTo>
                <a:lnTo>
                  <a:pt x="184" y="106"/>
                </a:lnTo>
                <a:lnTo>
                  <a:pt x="183" y="104"/>
                </a:lnTo>
                <a:lnTo>
                  <a:pt x="183" y="104"/>
                </a:lnTo>
                <a:lnTo>
                  <a:pt x="179" y="94"/>
                </a:lnTo>
                <a:lnTo>
                  <a:pt x="171" y="79"/>
                </a:lnTo>
                <a:lnTo>
                  <a:pt x="161" y="65"/>
                </a:lnTo>
                <a:lnTo>
                  <a:pt x="156" y="62"/>
                </a:lnTo>
                <a:lnTo>
                  <a:pt x="153" y="59"/>
                </a:lnTo>
                <a:lnTo>
                  <a:pt x="153" y="59"/>
                </a:lnTo>
                <a:lnTo>
                  <a:pt x="147" y="59"/>
                </a:lnTo>
                <a:lnTo>
                  <a:pt x="137" y="60"/>
                </a:lnTo>
                <a:lnTo>
                  <a:pt x="129" y="62"/>
                </a:lnTo>
                <a:lnTo>
                  <a:pt x="124" y="64"/>
                </a:lnTo>
                <a:lnTo>
                  <a:pt x="124" y="64"/>
                </a:lnTo>
                <a:lnTo>
                  <a:pt x="99" y="79"/>
                </a:lnTo>
                <a:lnTo>
                  <a:pt x="99" y="79"/>
                </a:lnTo>
                <a:lnTo>
                  <a:pt x="75" y="82"/>
                </a:lnTo>
                <a:lnTo>
                  <a:pt x="49" y="84"/>
                </a:lnTo>
                <a:lnTo>
                  <a:pt x="49" y="84"/>
                </a:lnTo>
                <a:lnTo>
                  <a:pt x="44" y="86"/>
                </a:lnTo>
                <a:lnTo>
                  <a:pt x="36" y="93"/>
                </a:lnTo>
                <a:lnTo>
                  <a:pt x="28" y="99"/>
                </a:lnTo>
                <a:lnTo>
                  <a:pt x="25" y="104"/>
                </a:lnTo>
                <a:lnTo>
                  <a:pt x="25" y="104"/>
                </a:lnTo>
                <a:lnTo>
                  <a:pt x="12" y="127"/>
                </a:lnTo>
                <a:lnTo>
                  <a:pt x="0" y="148"/>
                </a:lnTo>
                <a:lnTo>
                  <a:pt x="15" y="173"/>
                </a:lnTo>
                <a:lnTo>
                  <a:pt x="15" y="208"/>
                </a:lnTo>
                <a:lnTo>
                  <a:pt x="15" y="208"/>
                </a:lnTo>
                <a:lnTo>
                  <a:pt x="16" y="220"/>
                </a:lnTo>
                <a:lnTo>
                  <a:pt x="17" y="232"/>
                </a:lnTo>
                <a:lnTo>
                  <a:pt x="18" y="235"/>
                </a:lnTo>
                <a:lnTo>
                  <a:pt x="20" y="238"/>
                </a:lnTo>
                <a:lnTo>
                  <a:pt x="20" y="238"/>
                </a:lnTo>
                <a:lnTo>
                  <a:pt x="31" y="246"/>
                </a:lnTo>
                <a:lnTo>
                  <a:pt x="51" y="261"/>
                </a:lnTo>
                <a:lnTo>
                  <a:pt x="79" y="282"/>
                </a:lnTo>
                <a:lnTo>
                  <a:pt x="79" y="282"/>
                </a:lnTo>
                <a:lnTo>
                  <a:pt x="82" y="295"/>
                </a:lnTo>
                <a:lnTo>
                  <a:pt x="84" y="303"/>
                </a:lnTo>
                <a:lnTo>
                  <a:pt x="84" y="307"/>
                </a:lnTo>
                <a:lnTo>
                  <a:pt x="84" y="307"/>
                </a:lnTo>
                <a:lnTo>
                  <a:pt x="69" y="317"/>
                </a:lnTo>
                <a:lnTo>
                  <a:pt x="69" y="317"/>
                </a:lnTo>
                <a:lnTo>
                  <a:pt x="72" y="327"/>
                </a:lnTo>
                <a:lnTo>
                  <a:pt x="73" y="333"/>
                </a:lnTo>
                <a:lnTo>
                  <a:pt x="74" y="337"/>
                </a:lnTo>
                <a:lnTo>
                  <a:pt x="74" y="337"/>
                </a:lnTo>
                <a:lnTo>
                  <a:pt x="72" y="346"/>
                </a:lnTo>
                <a:lnTo>
                  <a:pt x="64" y="362"/>
                </a:lnTo>
                <a:lnTo>
                  <a:pt x="54" y="387"/>
                </a:lnTo>
                <a:lnTo>
                  <a:pt x="54" y="387"/>
                </a:lnTo>
                <a:lnTo>
                  <a:pt x="61" y="421"/>
                </a:lnTo>
                <a:lnTo>
                  <a:pt x="75" y="498"/>
                </a:lnTo>
                <a:lnTo>
                  <a:pt x="83" y="540"/>
                </a:lnTo>
                <a:lnTo>
                  <a:pt x="92" y="577"/>
                </a:lnTo>
                <a:lnTo>
                  <a:pt x="99" y="606"/>
                </a:lnTo>
                <a:lnTo>
                  <a:pt x="101" y="615"/>
                </a:lnTo>
                <a:lnTo>
                  <a:pt x="104" y="620"/>
                </a:lnTo>
                <a:lnTo>
                  <a:pt x="104" y="620"/>
                </a:lnTo>
                <a:lnTo>
                  <a:pt x="106" y="623"/>
                </a:lnTo>
                <a:lnTo>
                  <a:pt x="109" y="628"/>
                </a:lnTo>
                <a:lnTo>
                  <a:pt x="113" y="642"/>
                </a:lnTo>
                <a:lnTo>
                  <a:pt x="116" y="660"/>
                </a:lnTo>
                <a:lnTo>
                  <a:pt x="120" y="679"/>
                </a:lnTo>
                <a:lnTo>
                  <a:pt x="126" y="714"/>
                </a:lnTo>
                <a:lnTo>
                  <a:pt x="129" y="729"/>
                </a:lnTo>
                <a:lnTo>
                  <a:pt x="110" y="770"/>
                </a:lnTo>
                <a:lnTo>
                  <a:pt x="110" y="770"/>
                </a:lnTo>
                <a:lnTo>
                  <a:pt x="113" y="780"/>
                </a:lnTo>
                <a:lnTo>
                  <a:pt x="114" y="788"/>
                </a:lnTo>
                <a:lnTo>
                  <a:pt x="114" y="793"/>
                </a:lnTo>
                <a:lnTo>
                  <a:pt x="114" y="793"/>
                </a:lnTo>
                <a:lnTo>
                  <a:pt x="94" y="889"/>
                </a:lnTo>
                <a:lnTo>
                  <a:pt x="74" y="982"/>
                </a:lnTo>
                <a:lnTo>
                  <a:pt x="74" y="982"/>
                </a:lnTo>
                <a:close/>
                <a:moveTo>
                  <a:pt x="317" y="515"/>
                </a:moveTo>
                <a:lnTo>
                  <a:pt x="317" y="515"/>
                </a:lnTo>
                <a:lnTo>
                  <a:pt x="329" y="519"/>
                </a:lnTo>
                <a:lnTo>
                  <a:pt x="338" y="523"/>
                </a:lnTo>
                <a:lnTo>
                  <a:pt x="342" y="525"/>
                </a:lnTo>
                <a:lnTo>
                  <a:pt x="342" y="525"/>
                </a:lnTo>
                <a:lnTo>
                  <a:pt x="343" y="525"/>
                </a:lnTo>
                <a:lnTo>
                  <a:pt x="345" y="525"/>
                </a:lnTo>
                <a:lnTo>
                  <a:pt x="354" y="524"/>
                </a:lnTo>
                <a:lnTo>
                  <a:pt x="366" y="520"/>
                </a:lnTo>
                <a:lnTo>
                  <a:pt x="366" y="520"/>
                </a:lnTo>
                <a:lnTo>
                  <a:pt x="351" y="532"/>
                </a:lnTo>
                <a:lnTo>
                  <a:pt x="342" y="540"/>
                </a:lnTo>
                <a:lnTo>
                  <a:pt x="337" y="545"/>
                </a:lnTo>
                <a:lnTo>
                  <a:pt x="337" y="545"/>
                </a:lnTo>
                <a:lnTo>
                  <a:pt x="334" y="541"/>
                </a:lnTo>
                <a:lnTo>
                  <a:pt x="327" y="532"/>
                </a:lnTo>
                <a:lnTo>
                  <a:pt x="317" y="515"/>
                </a:lnTo>
                <a:lnTo>
                  <a:pt x="317" y="51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6">
            <a:extLst>
              <a:ext uri="{FF2B5EF4-FFF2-40B4-BE49-F238E27FC236}">
                <a16:creationId xmlns:a16="http://schemas.microsoft.com/office/drawing/2014/main" id="{6C720650-E3C5-32DB-7452-CC35E4EB8382}"/>
              </a:ext>
            </a:extLst>
          </p:cNvPr>
          <p:cNvSpPr>
            <a:spLocks/>
          </p:cNvSpPr>
          <p:nvPr/>
        </p:nvSpPr>
        <p:spPr bwMode="auto">
          <a:xfrm>
            <a:off x="4466537" y="985269"/>
            <a:ext cx="972926" cy="2505251"/>
          </a:xfrm>
          <a:custGeom>
            <a:avLst/>
            <a:gdLst>
              <a:gd name="T0" fmla="*/ 198 w 767"/>
              <a:gd name="T1" fmla="*/ 195 h 1975"/>
              <a:gd name="T2" fmla="*/ 138 w 767"/>
              <a:gd name="T3" fmla="*/ 269 h 1975"/>
              <a:gd name="T4" fmla="*/ 146 w 767"/>
              <a:gd name="T5" fmla="*/ 310 h 1975"/>
              <a:gd name="T6" fmla="*/ 149 w 767"/>
              <a:gd name="T7" fmla="*/ 353 h 1975"/>
              <a:gd name="T8" fmla="*/ 183 w 767"/>
              <a:gd name="T9" fmla="*/ 393 h 1975"/>
              <a:gd name="T10" fmla="*/ 205 w 767"/>
              <a:gd name="T11" fmla="*/ 417 h 1975"/>
              <a:gd name="T12" fmla="*/ 183 w 767"/>
              <a:gd name="T13" fmla="*/ 472 h 1975"/>
              <a:gd name="T14" fmla="*/ 47 w 767"/>
              <a:gd name="T15" fmla="*/ 555 h 1975"/>
              <a:gd name="T16" fmla="*/ 29 w 767"/>
              <a:gd name="T17" fmla="*/ 601 h 1975"/>
              <a:gd name="T18" fmla="*/ 3 w 767"/>
              <a:gd name="T19" fmla="*/ 883 h 1975"/>
              <a:gd name="T20" fmla="*/ 54 w 767"/>
              <a:gd name="T21" fmla="*/ 914 h 1975"/>
              <a:gd name="T22" fmla="*/ 133 w 767"/>
              <a:gd name="T23" fmla="*/ 924 h 1975"/>
              <a:gd name="T24" fmla="*/ 128 w 767"/>
              <a:gd name="T25" fmla="*/ 943 h 1975"/>
              <a:gd name="T26" fmla="*/ 128 w 767"/>
              <a:gd name="T27" fmla="*/ 968 h 1975"/>
              <a:gd name="T28" fmla="*/ 94 w 767"/>
              <a:gd name="T29" fmla="*/ 1146 h 1975"/>
              <a:gd name="T30" fmla="*/ 99 w 767"/>
              <a:gd name="T31" fmla="*/ 1191 h 1975"/>
              <a:gd name="T32" fmla="*/ 159 w 767"/>
              <a:gd name="T33" fmla="*/ 1891 h 1975"/>
              <a:gd name="T34" fmla="*/ 95 w 767"/>
              <a:gd name="T35" fmla="*/ 1910 h 1975"/>
              <a:gd name="T36" fmla="*/ 123 w 767"/>
              <a:gd name="T37" fmla="*/ 1941 h 1975"/>
              <a:gd name="T38" fmla="*/ 203 w 767"/>
              <a:gd name="T39" fmla="*/ 1974 h 1975"/>
              <a:gd name="T40" fmla="*/ 267 w 767"/>
              <a:gd name="T41" fmla="*/ 1967 h 1975"/>
              <a:gd name="T42" fmla="*/ 274 w 767"/>
              <a:gd name="T43" fmla="*/ 1928 h 1975"/>
              <a:gd name="T44" fmla="*/ 283 w 767"/>
              <a:gd name="T45" fmla="*/ 1806 h 1975"/>
              <a:gd name="T46" fmla="*/ 276 w 767"/>
              <a:gd name="T47" fmla="*/ 1669 h 1975"/>
              <a:gd name="T48" fmla="*/ 320 w 767"/>
              <a:gd name="T49" fmla="*/ 1318 h 1975"/>
              <a:gd name="T50" fmla="*/ 341 w 767"/>
              <a:gd name="T51" fmla="*/ 1291 h 1975"/>
              <a:gd name="T52" fmla="*/ 401 w 767"/>
              <a:gd name="T53" fmla="*/ 1851 h 1975"/>
              <a:gd name="T54" fmla="*/ 433 w 767"/>
              <a:gd name="T55" fmla="*/ 1956 h 1975"/>
              <a:gd name="T56" fmla="*/ 496 w 767"/>
              <a:gd name="T57" fmla="*/ 1965 h 1975"/>
              <a:gd name="T58" fmla="*/ 541 w 767"/>
              <a:gd name="T59" fmla="*/ 1940 h 1975"/>
              <a:gd name="T60" fmla="*/ 595 w 767"/>
              <a:gd name="T61" fmla="*/ 1915 h 1975"/>
              <a:gd name="T62" fmla="*/ 546 w 767"/>
              <a:gd name="T63" fmla="*/ 1886 h 1975"/>
              <a:gd name="T64" fmla="*/ 526 w 767"/>
              <a:gd name="T65" fmla="*/ 1836 h 1975"/>
              <a:gd name="T66" fmla="*/ 496 w 767"/>
              <a:gd name="T67" fmla="*/ 1503 h 1975"/>
              <a:gd name="T68" fmla="*/ 505 w 767"/>
              <a:gd name="T69" fmla="*/ 1315 h 1975"/>
              <a:gd name="T70" fmla="*/ 547 w 767"/>
              <a:gd name="T71" fmla="*/ 1215 h 1975"/>
              <a:gd name="T72" fmla="*/ 460 w 767"/>
              <a:gd name="T73" fmla="*/ 894 h 1975"/>
              <a:gd name="T74" fmla="*/ 461 w 767"/>
              <a:gd name="T75" fmla="*/ 733 h 1975"/>
              <a:gd name="T76" fmla="*/ 515 w 767"/>
              <a:gd name="T77" fmla="*/ 640 h 1975"/>
              <a:gd name="T78" fmla="*/ 725 w 767"/>
              <a:gd name="T79" fmla="*/ 614 h 1975"/>
              <a:gd name="T80" fmla="*/ 751 w 767"/>
              <a:gd name="T81" fmla="*/ 482 h 1975"/>
              <a:gd name="T82" fmla="*/ 742 w 767"/>
              <a:gd name="T83" fmla="*/ 413 h 1975"/>
              <a:gd name="T84" fmla="*/ 766 w 767"/>
              <a:gd name="T85" fmla="*/ 373 h 1975"/>
              <a:gd name="T86" fmla="*/ 752 w 767"/>
              <a:gd name="T87" fmla="*/ 333 h 1975"/>
              <a:gd name="T88" fmla="*/ 747 w 767"/>
              <a:gd name="T89" fmla="*/ 305 h 1975"/>
              <a:gd name="T90" fmla="*/ 718 w 767"/>
              <a:gd name="T91" fmla="*/ 299 h 1975"/>
              <a:gd name="T92" fmla="*/ 713 w 767"/>
              <a:gd name="T93" fmla="*/ 269 h 1975"/>
              <a:gd name="T94" fmla="*/ 564 w 767"/>
              <a:gd name="T95" fmla="*/ 36 h 1975"/>
              <a:gd name="T96" fmla="*/ 532 w 767"/>
              <a:gd name="T97" fmla="*/ 2 h 1975"/>
              <a:gd name="T98" fmla="*/ 554 w 767"/>
              <a:gd name="T99" fmla="*/ 56 h 1975"/>
              <a:gd name="T100" fmla="*/ 678 w 767"/>
              <a:gd name="T101" fmla="*/ 363 h 1975"/>
              <a:gd name="T102" fmla="*/ 653 w 767"/>
              <a:gd name="T103" fmla="*/ 423 h 1975"/>
              <a:gd name="T104" fmla="*/ 621 w 767"/>
              <a:gd name="T105" fmla="*/ 512 h 1975"/>
              <a:gd name="T106" fmla="*/ 523 w 767"/>
              <a:gd name="T107" fmla="*/ 485 h 1975"/>
              <a:gd name="T108" fmla="*/ 346 w 767"/>
              <a:gd name="T109" fmla="*/ 403 h 1975"/>
              <a:gd name="T110" fmla="*/ 364 w 767"/>
              <a:gd name="T111" fmla="*/ 364 h 1975"/>
              <a:gd name="T112" fmla="*/ 340 w 767"/>
              <a:gd name="T113" fmla="*/ 254 h 1975"/>
              <a:gd name="T114" fmla="*/ 331 w 767"/>
              <a:gd name="T115" fmla="*/ 219 h 1975"/>
              <a:gd name="T116" fmla="*/ 308 w 767"/>
              <a:gd name="T117" fmla="*/ 182 h 1975"/>
              <a:gd name="T118" fmla="*/ 277 w 767"/>
              <a:gd name="T119" fmla="*/ 170 h 19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67" h="1975">
                <a:moveTo>
                  <a:pt x="227" y="195"/>
                </a:moveTo>
                <a:lnTo>
                  <a:pt x="227" y="195"/>
                </a:lnTo>
                <a:lnTo>
                  <a:pt x="225" y="193"/>
                </a:lnTo>
                <a:lnTo>
                  <a:pt x="218" y="191"/>
                </a:lnTo>
                <a:lnTo>
                  <a:pt x="213" y="190"/>
                </a:lnTo>
                <a:lnTo>
                  <a:pt x="208" y="190"/>
                </a:lnTo>
                <a:lnTo>
                  <a:pt x="203" y="191"/>
                </a:lnTo>
                <a:lnTo>
                  <a:pt x="198" y="195"/>
                </a:lnTo>
                <a:lnTo>
                  <a:pt x="198" y="195"/>
                </a:lnTo>
                <a:lnTo>
                  <a:pt x="189" y="203"/>
                </a:lnTo>
                <a:lnTo>
                  <a:pt x="182" y="211"/>
                </a:lnTo>
                <a:lnTo>
                  <a:pt x="173" y="219"/>
                </a:lnTo>
                <a:lnTo>
                  <a:pt x="173" y="219"/>
                </a:lnTo>
                <a:lnTo>
                  <a:pt x="166" y="228"/>
                </a:lnTo>
                <a:lnTo>
                  <a:pt x="154" y="245"/>
                </a:lnTo>
                <a:lnTo>
                  <a:pt x="138" y="269"/>
                </a:lnTo>
                <a:lnTo>
                  <a:pt x="138" y="269"/>
                </a:lnTo>
                <a:lnTo>
                  <a:pt x="140" y="286"/>
                </a:lnTo>
                <a:lnTo>
                  <a:pt x="142" y="299"/>
                </a:lnTo>
                <a:lnTo>
                  <a:pt x="142" y="303"/>
                </a:lnTo>
                <a:lnTo>
                  <a:pt x="143" y="304"/>
                </a:lnTo>
                <a:lnTo>
                  <a:pt x="143" y="304"/>
                </a:lnTo>
                <a:lnTo>
                  <a:pt x="145" y="305"/>
                </a:lnTo>
                <a:lnTo>
                  <a:pt x="146" y="310"/>
                </a:lnTo>
                <a:lnTo>
                  <a:pt x="148" y="322"/>
                </a:lnTo>
                <a:lnTo>
                  <a:pt x="149" y="336"/>
                </a:lnTo>
                <a:lnTo>
                  <a:pt x="148" y="341"/>
                </a:lnTo>
                <a:lnTo>
                  <a:pt x="148" y="343"/>
                </a:lnTo>
                <a:lnTo>
                  <a:pt x="148" y="343"/>
                </a:lnTo>
                <a:lnTo>
                  <a:pt x="147" y="346"/>
                </a:lnTo>
                <a:lnTo>
                  <a:pt x="147" y="348"/>
                </a:lnTo>
                <a:lnTo>
                  <a:pt x="149" y="353"/>
                </a:lnTo>
                <a:lnTo>
                  <a:pt x="158" y="358"/>
                </a:lnTo>
                <a:lnTo>
                  <a:pt x="158" y="358"/>
                </a:lnTo>
                <a:lnTo>
                  <a:pt x="163" y="362"/>
                </a:lnTo>
                <a:lnTo>
                  <a:pt x="167" y="367"/>
                </a:lnTo>
                <a:lnTo>
                  <a:pt x="174" y="377"/>
                </a:lnTo>
                <a:lnTo>
                  <a:pt x="178" y="387"/>
                </a:lnTo>
                <a:lnTo>
                  <a:pt x="180" y="391"/>
                </a:lnTo>
                <a:lnTo>
                  <a:pt x="183" y="393"/>
                </a:lnTo>
                <a:lnTo>
                  <a:pt x="183" y="393"/>
                </a:lnTo>
                <a:lnTo>
                  <a:pt x="188" y="397"/>
                </a:lnTo>
                <a:lnTo>
                  <a:pt x="193" y="398"/>
                </a:lnTo>
                <a:lnTo>
                  <a:pt x="196" y="400"/>
                </a:lnTo>
                <a:lnTo>
                  <a:pt x="198" y="403"/>
                </a:lnTo>
                <a:lnTo>
                  <a:pt x="198" y="403"/>
                </a:lnTo>
                <a:lnTo>
                  <a:pt x="200" y="408"/>
                </a:lnTo>
                <a:lnTo>
                  <a:pt x="205" y="417"/>
                </a:lnTo>
                <a:lnTo>
                  <a:pt x="213" y="428"/>
                </a:lnTo>
                <a:lnTo>
                  <a:pt x="213" y="448"/>
                </a:lnTo>
                <a:lnTo>
                  <a:pt x="213" y="448"/>
                </a:lnTo>
                <a:lnTo>
                  <a:pt x="198" y="459"/>
                </a:lnTo>
                <a:lnTo>
                  <a:pt x="187" y="467"/>
                </a:lnTo>
                <a:lnTo>
                  <a:pt x="184" y="471"/>
                </a:lnTo>
                <a:lnTo>
                  <a:pt x="183" y="472"/>
                </a:lnTo>
                <a:lnTo>
                  <a:pt x="183" y="472"/>
                </a:lnTo>
                <a:lnTo>
                  <a:pt x="183" y="475"/>
                </a:lnTo>
                <a:lnTo>
                  <a:pt x="182" y="480"/>
                </a:lnTo>
                <a:lnTo>
                  <a:pt x="178" y="487"/>
                </a:lnTo>
                <a:lnTo>
                  <a:pt x="178" y="487"/>
                </a:lnTo>
                <a:lnTo>
                  <a:pt x="157" y="498"/>
                </a:lnTo>
                <a:lnTo>
                  <a:pt x="110" y="521"/>
                </a:lnTo>
                <a:lnTo>
                  <a:pt x="63" y="545"/>
                </a:lnTo>
                <a:lnTo>
                  <a:pt x="47" y="555"/>
                </a:lnTo>
                <a:lnTo>
                  <a:pt x="42" y="559"/>
                </a:lnTo>
                <a:lnTo>
                  <a:pt x="39" y="562"/>
                </a:lnTo>
                <a:lnTo>
                  <a:pt x="39" y="562"/>
                </a:lnTo>
                <a:lnTo>
                  <a:pt x="33" y="579"/>
                </a:lnTo>
                <a:lnTo>
                  <a:pt x="29" y="589"/>
                </a:lnTo>
                <a:lnTo>
                  <a:pt x="29" y="595"/>
                </a:lnTo>
                <a:lnTo>
                  <a:pt x="29" y="601"/>
                </a:lnTo>
                <a:lnTo>
                  <a:pt x="29" y="601"/>
                </a:lnTo>
                <a:lnTo>
                  <a:pt x="28" y="617"/>
                </a:lnTo>
                <a:lnTo>
                  <a:pt x="26" y="647"/>
                </a:lnTo>
                <a:lnTo>
                  <a:pt x="16" y="729"/>
                </a:lnTo>
                <a:lnTo>
                  <a:pt x="0" y="854"/>
                </a:lnTo>
                <a:lnTo>
                  <a:pt x="0" y="854"/>
                </a:lnTo>
                <a:lnTo>
                  <a:pt x="0" y="867"/>
                </a:lnTo>
                <a:lnTo>
                  <a:pt x="1" y="874"/>
                </a:lnTo>
                <a:lnTo>
                  <a:pt x="3" y="883"/>
                </a:lnTo>
                <a:lnTo>
                  <a:pt x="6" y="889"/>
                </a:lnTo>
                <a:lnTo>
                  <a:pt x="10" y="896"/>
                </a:lnTo>
                <a:lnTo>
                  <a:pt x="15" y="901"/>
                </a:lnTo>
                <a:lnTo>
                  <a:pt x="19" y="904"/>
                </a:lnTo>
                <a:lnTo>
                  <a:pt x="19" y="904"/>
                </a:lnTo>
                <a:lnTo>
                  <a:pt x="39" y="910"/>
                </a:lnTo>
                <a:lnTo>
                  <a:pt x="54" y="914"/>
                </a:lnTo>
                <a:lnTo>
                  <a:pt x="54" y="914"/>
                </a:lnTo>
                <a:lnTo>
                  <a:pt x="60" y="914"/>
                </a:lnTo>
                <a:lnTo>
                  <a:pt x="67" y="911"/>
                </a:lnTo>
                <a:lnTo>
                  <a:pt x="74" y="909"/>
                </a:lnTo>
                <a:lnTo>
                  <a:pt x="74" y="909"/>
                </a:lnTo>
                <a:lnTo>
                  <a:pt x="83" y="898"/>
                </a:lnTo>
                <a:lnTo>
                  <a:pt x="100" y="872"/>
                </a:lnTo>
                <a:lnTo>
                  <a:pt x="123" y="834"/>
                </a:lnTo>
                <a:lnTo>
                  <a:pt x="133" y="924"/>
                </a:lnTo>
                <a:lnTo>
                  <a:pt x="133" y="924"/>
                </a:lnTo>
                <a:lnTo>
                  <a:pt x="132" y="925"/>
                </a:lnTo>
                <a:lnTo>
                  <a:pt x="128" y="930"/>
                </a:lnTo>
                <a:lnTo>
                  <a:pt x="127" y="932"/>
                </a:lnTo>
                <a:lnTo>
                  <a:pt x="127" y="936"/>
                </a:lnTo>
                <a:lnTo>
                  <a:pt x="127" y="940"/>
                </a:lnTo>
                <a:lnTo>
                  <a:pt x="128" y="943"/>
                </a:lnTo>
                <a:lnTo>
                  <a:pt x="128" y="943"/>
                </a:lnTo>
                <a:lnTo>
                  <a:pt x="133" y="953"/>
                </a:lnTo>
                <a:lnTo>
                  <a:pt x="133" y="958"/>
                </a:lnTo>
                <a:lnTo>
                  <a:pt x="133" y="958"/>
                </a:lnTo>
                <a:lnTo>
                  <a:pt x="133" y="961"/>
                </a:lnTo>
                <a:lnTo>
                  <a:pt x="132" y="962"/>
                </a:lnTo>
                <a:lnTo>
                  <a:pt x="130" y="965"/>
                </a:lnTo>
                <a:lnTo>
                  <a:pt x="128" y="968"/>
                </a:lnTo>
                <a:lnTo>
                  <a:pt x="128" y="968"/>
                </a:lnTo>
                <a:lnTo>
                  <a:pt x="128" y="969"/>
                </a:lnTo>
                <a:lnTo>
                  <a:pt x="130" y="968"/>
                </a:lnTo>
                <a:lnTo>
                  <a:pt x="130" y="968"/>
                </a:lnTo>
                <a:lnTo>
                  <a:pt x="130" y="968"/>
                </a:lnTo>
                <a:lnTo>
                  <a:pt x="128" y="978"/>
                </a:lnTo>
                <a:lnTo>
                  <a:pt x="128" y="978"/>
                </a:lnTo>
                <a:lnTo>
                  <a:pt x="107" y="1082"/>
                </a:lnTo>
                <a:lnTo>
                  <a:pt x="94" y="1146"/>
                </a:lnTo>
                <a:lnTo>
                  <a:pt x="89" y="1177"/>
                </a:lnTo>
                <a:lnTo>
                  <a:pt x="89" y="1177"/>
                </a:lnTo>
                <a:lnTo>
                  <a:pt x="90" y="1181"/>
                </a:lnTo>
                <a:lnTo>
                  <a:pt x="91" y="1186"/>
                </a:lnTo>
                <a:lnTo>
                  <a:pt x="95" y="1190"/>
                </a:lnTo>
                <a:lnTo>
                  <a:pt x="96" y="1191"/>
                </a:lnTo>
                <a:lnTo>
                  <a:pt x="99" y="1191"/>
                </a:lnTo>
                <a:lnTo>
                  <a:pt x="99" y="1191"/>
                </a:lnTo>
                <a:lnTo>
                  <a:pt x="116" y="1193"/>
                </a:lnTo>
                <a:lnTo>
                  <a:pt x="125" y="1195"/>
                </a:lnTo>
                <a:lnTo>
                  <a:pt x="127" y="1195"/>
                </a:lnTo>
                <a:lnTo>
                  <a:pt x="128" y="1196"/>
                </a:lnTo>
                <a:lnTo>
                  <a:pt x="128" y="1196"/>
                </a:lnTo>
                <a:lnTo>
                  <a:pt x="135" y="1628"/>
                </a:lnTo>
                <a:lnTo>
                  <a:pt x="149" y="1886"/>
                </a:lnTo>
                <a:lnTo>
                  <a:pt x="159" y="1891"/>
                </a:lnTo>
                <a:lnTo>
                  <a:pt x="159" y="1891"/>
                </a:lnTo>
                <a:lnTo>
                  <a:pt x="149" y="1892"/>
                </a:lnTo>
                <a:lnTo>
                  <a:pt x="128" y="1897"/>
                </a:lnTo>
                <a:lnTo>
                  <a:pt x="116" y="1899"/>
                </a:lnTo>
                <a:lnTo>
                  <a:pt x="106" y="1903"/>
                </a:lnTo>
                <a:lnTo>
                  <a:pt x="99" y="1907"/>
                </a:lnTo>
                <a:lnTo>
                  <a:pt x="96" y="1908"/>
                </a:lnTo>
                <a:lnTo>
                  <a:pt x="95" y="1910"/>
                </a:lnTo>
                <a:lnTo>
                  <a:pt x="95" y="1910"/>
                </a:lnTo>
                <a:lnTo>
                  <a:pt x="94" y="1927"/>
                </a:lnTo>
                <a:lnTo>
                  <a:pt x="94" y="1932"/>
                </a:lnTo>
                <a:lnTo>
                  <a:pt x="94" y="1934"/>
                </a:lnTo>
                <a:lnTo>
                  <a:pt x="95" y="1935"/>
                </a:lnTo>
                <a:lnTo>
                  <a:pt x="95" y="1935"/>
                </a:lnTo>
                <a:lnTo>
                  <a:pt x="105" y="1938"/>
                </a:lnTo>
                <a:lnTo>
                  <a:pt x="123" y="1941"/>
                </a:lnTo>
                <a:lnTo>
                  <a:pt x="145" y="1948"/>
                </a:lnTo>
                <a:lnTo>
                  <a:pt x="156" y="1951"/>
                </a:lnTo>
                <a:lnTo>
                  <a:pt x="164" y="1955"/>
                </a:lnTo>
                <a:lnTo>
                  <a:pt x="164" y="1955"/>
                </a:lnTo>
                <a:lnTo>
                  <a:pt x="178" y="1963"/>
                </a:lnTo>
                <a:lnTo>
                  <a:pt x="189" y="1970"/>
                </a:lnTo>
                <a:lnTo>
                  <a:pt x="195" y="1972"/>
                </a:lnTo>
                <a:lnTo>
                  <a:pt x="203" y="1974"/>
                </a:lnTo>
                <a:lnTo>
                  <a:pt x="211" y="1975"/>
                </a:lnTo>
                <a:lnTo>
                  <a:pt x="224" y="1975"/>
                </a:lnTo>
                <a:lnTo>
                  <a:pt x="224" y="1975"/>
                </a:lnTo>
                <a:lnTo>
                  <a:pt x="246" y="1974"/>
                </a:lnTo>
                <a:lnTo>
                  <a:pt x="260" y="1971"/>
                </a:lnTo>
                <a:lnTo>
                  <a:pt x="263" y="1970"/>
                </a:lnTo>
                <a:lnTo>
                  <a:pt x="266" y="1969"/>
                </a:lnTo>
                <a:lnTo>
                  <a:pt x="267" y="1967"/>
                </a:lnTo>
                <a:lnTo>
                  <a:pt x="268" y="1965"/>
                </a:lnTo>
                <a:lnTo>
                  <a:pt x="268" y="1965"/>
                </a:lnTo>
                <a:lnTo>
                  <a:pt x="271" y="1958"/>
                </a:lnTo>
                <a:lnTo>
                  <a:pt x="272" y="1948"/>
                </a:lnTo>
                <a:lnTo>
                  <a:pt x="273" y="1936"/>
                </a:lnTo>
                <a:lnTo>
                  <a:pt x="273" y="1930"/>
                </a:lnTo>
                <a:lnTo>
                  <a:pt x="273" y="1930"/>
                </a:lnTo>
                <a:lnTo>
                  <a:pt x="274" y="1928"/>
                </a:lnTo>
                <a:lnTo>
                  <a:pt x="276" y="1925"/>
                </a:lnTo>
                <a:lnTo>
                  <a:pt x="283" y="1920"/>
                </a:lnTo>
                <a:lnTo>
                  <a:pt x="293" y="1915"/>
                </a:lnTo>
                <a:lnTo>
                  <a:pt x="293" y="1915"/>
                </a:lnTo>
                <a:lnTo>
                  <a:pt x="292" y="1871"/>
                </a:lnTo>
                <a:lnTo>
                  <a:pt x="288" y="1835"/>
                </a:lnTo>
                <a:lnTo>
                  <a:pt x="286" y="1819"/>
                </a:lnTo>
                <a:lnTo>
                  <a:pt x="283" y="1806"/>
                </a:lnTo>
                <a:lnTo>
                  <a:pt x="283" y="1806"/>
                </a:lnTo>
                <a:lnTo>
                  <a:pt x="281" y="1795"/>
                </a:lnTo>
                <a:lnTo>
                  <a:pt x="279" y="1780"/>
                </a:lnTo>
                <a:lnTo>
                  <a:pt x="276" y="1749"/>
                </a:lnTo>
                <a:lnTo>
                  <a:pt x="274" y="1718"/>
                </a:lnTo>
                <a:lnTo>
                  <a:pt x="273" y="1697"/>
                </a:lnTo>
                <a:lnTo>
                  <a:pt x="273" y="1697"/>
                </a:lnTo>
                <a:lnTo>
                  <a:pt x="276" y="1669"/>
                </a:lnTo>
                <a:lnTo>
                  <a:pt x="281" y="1625"/>
                </a:lnTo>
                <a:lnTo>
                  <a:pt x="286" y="1579"/>
                </a:lnTo>
                <a:lnTo>
                  <a:pt x="288" y="1548"/>
                </a:lnTo>
                <a:lnTo>
                  <a:pt x="288" y="1548"/>
                </a:lnTo>
                <a:lnTo>
                  <a:pt x="291" y="1530"/>
                </a:lnTo>
                <a:lnTo>
                  <a:pt x="294" y="1495"/>
                </a:lnTo>
                <a:lnTo>
                  <a:pt x="307" y="1403"/>
                </a:lnTo>
                <a:lnTo>
                  <a:pt x="320" y="1318"/>
                </a:lnTo>
                <a:lnTo>
                  <a:pt x="326" y="1281"/>
                </a:lnTo>
                <a:lnTo>
                  <a:pt x="326" y="1281"/>
                </a:lnTo>
                <a:lnTo>
                  <a:pt x="329" y="1282"/>
                </a:lnTo>
                <a:lnTo>
                  <a:pt x="333" y="1282"/>
                </a:lnTo>
                <a:lnTo>
                  <a:pt x="335" y="1283"/>
                </a:lnTo>
                <a:lnTo>
                  <a:pt x="338" y="1284"/>
                </a:lnTo>
                <a:lnTo>
                  <a:pt x="339" y="1287"/>
                </a:lnTo>
                <a:lnTo>
                  <a:pt x="341" y="1291"/>
                </a:lnTo>
                <a:lnTo>
                  <a:pt x="341" y="1291"/>
                </a:lnTo>
                <a:lnTo>
                  <a:pt x="345" y="1313"/>
                </a:lnTo>
                <a:lnTo>
                  <a:pt x="351" y="1364"/>
                </a:lnTo>
                <a:lnTo>
                  <a:pt x="367" y="1514"/>
                </a:lnTo>
                <a:lnTo>
                  <a:pt x="385" y="1670"/>
                </a:lnTo>
                <a:lnTo>
                  <a:pt x="392" y="1757"/>
                </a:lnTo>
                <a:lnTo>
                  <a:pt x="392" y="1757"/>
                </a:lnTo>
                <a:lnTo>
                  <a:pt x="401" y="1851"/>
                </a:lnTo>
                <a:lnTo>
                  <a:pt x="407" y="1915"/>
                </a:lnTo>
                <a:lnTo>
                  <a:pt x="422" y="1915"/>
                </a:lnTo>
                <a:lnTo>
                  <a:pt x="422" y="1915"/>
                </a:lnTo>
                <a:lnTo>
                  <a:pt x="427" y="1929"/>
                </a:lnTo>
                <a:lnTo>
                  <a:pt x="430" y="1941"/>
                </a:lnTo>
                <a:lnTo>
                  <a:pt x="432" y="1950"/>
                </a:lnTo>
                <a:lnTo>
                  <a:pt x="432" y="1950"/>
                </a:lnTo>
                <a:lnTo>
                  <a:pt x="433" y="1956"/>
                </a:lnTo>
                <a:lnTo>
                  <a:pt x="433" y="1960"/>
                </a:lnTo>
                <a:lnTo>
                  <a:pt x="435" y="1963"/>
                </a:lnTo>
                <a:lnTo>
                  <a:pt x="442" y="1965"/>
                </a:lnTo>
                <a:lnTo>
                  <a:pt x="442" y="1965"/>
                </a:lnTo>
                <a:lnTo>
                  <a:pt x="453" y="1966"/>
                </a:lnTo>
                <a:lnTo>
                  <a:pt x="469" y="1967"/>
                </a:lnTo>
                <a:lnTo>
                  <a:pt x="484" y="1967"/>
                </a:lnTo>
                <a:lnTo>
                  <a:pt x="496" y="1965"/>
                </a:lnTo>
                <a:lnTo>
                  <a:pt x="496" y="1965"/>
                </a:lnTo>
                <a:lnTo>
                  <a:pt x="501" y="1963"/>
                </a:lnTo>
                <a:lnTo>
                  <a:pt x="506" y="1960"/>
                </a:lnTo>
                <a:lnTo>
                  <a:pt x="516" y="1953"/>
                </a:lnTo>
                <a:lnTo>
                  <a:pt x="527" y="1945"/>
                </a:lnTo>
                <a:lnTo>
                  <a:pt x="534" y="1943"/>
                </a:lnTo>
                <a:lnTo>
                  <a:pt x="541" y="1940"/>
                </a:lnTo>
                <a:lnTo>
                  <a:pt x="541" y="1940"/>
                </a:lnTo>
                <a:lnTo>
                  <a:pt x="559" y="1935"/>
                </a:lnTo>
                <a:lnTo>
                  <a:pt x="578" y="1930"/>
                </a:lnTo>
                <a:lnTo>
                  <a:pt x="585" y="1927"/>
                </a:lnTo>
                <a:lnTo>
                  <a:pt x="591" y="1923"/>
                </a:lnTo>
                <a:lnTo>
                  <a:pt x="595" y="1919"/>
                </a:lnTo>
                <a:lnTo>
                  <a:pt x="596" y="1918"/>
                </a:lnTo>
                <a:lnTo>
                  <a:pt x="595" y="1915"/>
                </a:lnTo>
                <a:lnTo>
                  <a:pt x="595" y="1915"/>
                </a:lnTo>
                <a:lnTo>
                  <a:pt x="593" y="1908"/>
                </a:lnTo>
                <a:lnTo>
                  <a:pt x="591" y="1903"/>
                </a:lnTo>
                <a:lnTo>
                  <a:pt x="590" y="1901"/>
                </a:lnTo>
                <a:lnTo>
                  <a:pt x="589" y="1899"/>
                </a:lnTo>
                <a:lnTo>
                  <a:pt x="580" y="1896"/>
                </a:lnTo>
                <a:lnTo>
                  <a:pt x="580" y="1896"/>
                </a:lnTo>
                <a:lnTo>
                  <a:pt x="558" y="1888"/>
                </a:lnTo>
                <a:lnTo>
                  <a:pt x="546" y="1886"/>
                </a:lnTo>
                <a:lnTo>
                  <a:pt x="546" y="1886"/>
                </a:lnTo>
                <a:lnTo>
                  <a:pt x="552" y="1882"/>
                </a:lnTo>
                <a:lnTo>
                  <a:pt x="555" y="1878"/>
                </a:lnTo>
                <a:lnTo>
                  <a:pt x="557" y="1877"/>
                </a:lnTo>
                <a:lnTo>
                  <a:pt x="555" y="1876"/>
                </a:lnTo>
                <a:lnTo>
                  <a:pt x="555" y="1876"/>
                </a:lnTo>
                <a:lnTo>
                  <a:pt x="538" y="1852"/>
                </a:lnTo>
                <a:lnTo>
                  <a:pt x="526" y="1836"/>
                </a:lnTo>
                <a:lnTo>
                  <a:pt x="522" y="1830"/>
                </a:lnTo>
                <a:lnTo>
                  <a:pt x="521" y="1826"/>
                </a:lnTo>
                <a:lnTo>
                  <a:pt x="521" y="1826"/>
                </a:lnTo>
                <a:lnTo>
                  <a:pt x="506" y="1672"/>
                </a:lnTo>
                <a:lnTo>
                  <a:pt x="496" y="1571"/>
                </a:lnTo>
                <a:lnTo>
                  <a:pt x="491" y="1524"/>
                </a:lnTo>
                <a:lnTo>
                  <a:pt x="491" y="1524"/>
                </a:lnTo>
                <a:lnTo>
                  <a:pt x="496" y="1503"/>
                </a:lnTo>
                <a:lnTo>
                  <a:pt x="503" y="1455"/>
                </a:lnTo>
                <a:lnTo>
                  <a:pt x="507" y="1428"/>
                </a:lnTo>
                <a:lnTo>
                  <a:pt x="510" y="1401"/>
                </a:lnTo>
                <a:lnTo>
                  <a:pt x="511" y="1375"/>
                </a:lnTo>
                <a:lnTo>
                  <a:pt x="511" y="1365"/>
                </a:lnTo>
                <a:lnTo>
                  <a:pt x="510" y="1355"/>
                </a:lnTo>
                <a:lnTo>
                  <a:pt x="510" y="1355"/>
                </a:lnTo>
                <a:lnTo>
                  <a:pt x="505" y="1315"/>
                </a:lnTo>
                <a:lnTo>
                  <a:pt x="500" y="1271"/>
                </a:lnTo>
                <a:lnTo>
                  <a:pt x="495" y="1221"/>
                </a:lnTo>
                <a:lnTo>
                  <a:pt x="495" y="1221"/>
                </a:lnTo>
                <a:lnTo>
                  <a:pt x="503" y="1221"/>
                </a:lnTo>
                <a:lnTo>
                  <a:pt x="522" y="1220"/>
                </a:lnTo>
                <a:lnTo>
                  <a:pt x="532" y="1219"/>
                </a:lnTo>
                <a:lnTo>
                  <a:pt x="541" y="1217"/>
                </a:lnTo>
                <a:lnTo>
                  <a:pt x="547" y="1215"/>
                </a:lnTo>
                <a:lnTo>
                  <a:pt x="549" y="1214"/>
                </a:lnTo>
                <a:lnTo>
                  <a:pt x="549" y="1211"/>
                </a:lnTo>
                <a:lnTo>
                  <a:pt x="549" y="1211"/>
                </a:lnTo>
                <a:lnTo>
                  <a:pt x="546" y="1195"/>
                </a:lnTo>
                <a:lnTo>
                  <a:pt x="536" y="1159"/>
                </a:lnTo>
                <a:lnTo>
                  <a:pt x="506" y="1054"/>
                </a:lnTo>
                <a:lnTo>
                  <a:pt x="475" y="947"/>
                </a:lnTo>
                <a:lnTo>
                  <a:pt x="460" y="894"/>
                </a:lnTo>
                <a:lnTo>
                  <a:pt x="460" y="894"/>
                </a:lnTo>
                <a:lnTo>
                  <a:pt x="458" y="873"/>
                </a:lnTo>
                <a:lnTo>
                  <a:pt x="454" y="839"/>
                </a:lnTo>
                <a:lnTo>
                  <a:pt x="450" y="785"/>
                </a:lnTo>
                <a:lnTo>
                  <a:pt x="450" y="785"/>
                </a:lnTo>
                <a:lnTo>
                  <a:pt x="451" y="777"/>
                </a:lnTo>
                <a:lnTo>
                  <a:pt x="454" y="765"/>
                </a:lnTo>
                <a:lnTo>
                  <a:pt x="461" y="733"/>
                </a:lnTo>
                <a:lnTo>
                  <a:pt x="470" y="703"/>
                </a:lnTo>
                <a:lnTo>
                  <a:pt x="475" y="686"/>
                </a:lnTo>
                <a:lnTo>
                  <a:pt x="475" y="686"/>
                </a:lnTo>
                <a:lnTo>
                  <a:pt x="490" y="661"/>
                </a:lnTo>
                <a:lnTo>
                  <a:pt x="499" y="648"/>
                </a:lnTo>
                <a:lnTo>
                  <a:pt x="505" y="641"/>
                </a:lnTo>
                <a:lnTo>
                  <a:pt x="505" y="641"/>
                </a:lnTo>
                <a:lnTo>
                  <a:pt x="515" y="640"/>
                </a:lnTo>
                <a:lnTo>
                  <a:pt x="539" y="638"/>
                </a:lnTo>
                <a:lnTo>
                  <a:pt x="611" y="635"/>
                </a:lnTo>
                <a:lnTo>
                  <a:pt x="651" y="631"/>
                </a:lnTo>
                <a:lnTo>
                  <a:pt x="687" y="626"/>
                </a:lnTo>
                <a:lnTo>
                  <a:pt x="702" y="622"/>
                </a:lnTo>
                <a:lnTo>
                  <a:pt x="714" y="620"/>
                </a:lnTo>
                <a:lnTo>
                  <a:pt x="723" y="616"/>
                </a:lnTo>
                <a:lnTo>
                  <a:pt x="725" y="614"/>
                </a:lnTo>
                <a:lnTo>
                  <a:pt x="728" y="611"/>
                </a:lnTo>
                <a:lnTo>
                  <a:pt x="728" y="611"/>
                </a:lnTo>
                <a:lnTo>
                  <a:pt x="730" y="605"/>
                </a:lnTo>
                <a:lnTo>
                  <a:pt x="734" y="596"/>
                </a:lnTo>
                <a:lnTo>
                  <a:pt x="739" y="573"/>
                </a:lnTo>
                <a:lnTo>
                  <a:pt x="744" y="544"/>
                </a:lnTo>
                <a:lnTo>
                  <a:pt x="747" y="512"/>
                </a:lnTo>
                <a:lnTo>
                  <a:pt x="751" y="482"/>
                </a:lnTo>
                <a:lnTo>
                  <a:pt x="752" y="455"/>
                </a:lnTo>
                <a:lnTo>
                  <a:pt x="754" y="436"/>
                </a:lnTo>
                <a:lnTo>
                  <a:pt x="754" y="430"/>
                </a:lnTo>
                <a:lnTo>
                  <a:pt x="752" y="428"/>
                </a:lnTo>
                <a:lnTo>
                  <a:pt x="752" y="428"/>
                </a:lnTo>
                <a:lnTo>
                  <a:pt x="746" y="418"/>
                </a:lnTo>
                <a:lnTo>
                  <a:pt x="745" y="415"/>
                </a:lnTo>
                <a:lnTo>
                  <a:pt x="742" y="413"/>
                </a:lnTo>
                <a:lnTo>
                  <a:pt x="742" y="413"/>
                </a:lnTo>
                <a:lnTo>
                  <a:pt x="741" y="412"/>
                </a:lnTo>
                <a:lnTo>
                  <a:pt x="741" y="408"/>
                </a:lnTo>
                <a:lnTo>
                  <a:pt x="744" y="404"/>
                </a:lnTo>
                <a:lnTo>
                  <a:pt x="747" y="398"/>
                </a:lnTo>
                <a:lnTo>
                  <a:pt x="747" y="398"/>
                </a:lnTo>
                <a:lnTo>
                  <a:pt x="760" y="382"/>
                </a:lnTo>
                <a:lnTo>
                  <a:pt x="766" y="373"/>
                </a:lnTo>
                <a:lnTo>
                  <a:pt x="767" y="368"/>
                </a:lnTo>
                <a:lnTo>
                  <a:pt x="767" y="363"/>
                </a:lnTo>
                <a:lnTo>
                  <a:pt x="767" y="363"/>
                </a:lnTo>
                <a:lnTo>
                  <a:pt x="766" y="358"/>
                </a:lnTo>
                <a:lnTo>
                  <a:pt x="765" y="353"/>
                </a:lnTo>
                <a:lnTo>
                  <a:pt x="761" y="346"/>
                </a:lnTo>
                <a:lnTo>
                  <a:pt x="756" y="340"/>
                </a:lnTo>
                <a:lnTo>
                  <a:pt x="752" y="333"/>
                </a:lnTo>
                <a:lnTo>
                  <a:pt x="752" y="333"/>
                </a:lnTo>
                <a:lnTo>
                  <a:pt x="751" y="327"/>
                </a:lnTo>
                <a:lnTo>
                  <a:pt x="750" y="321"/>
                </a:lnTo>
                <a:lnTo>
                  <a:pt x="749" y="314"/>
                </a:lnTo>
                <a:lnTo>
                  <a:pt x="747" y="309"/>
                </a:lnTo>
                <a:lnTo>
                  <a:pt x="747" y="309"/>
                </a:lnTo>
                <a:lnTo>
                  <a:pt x="747" y="306"/>
                </a:lnTo>
                <a:lnTo>
                  <a:pt x="747" y="305"/>
                </a:lnTo>
                <a:lnTo>
                  <a:pt x="750" y="303"/>
                </a:lnTo>
                <a:lnTo>
                  <a:pt x="750" y="301"/>
                </a:lnTo>
                <a:lnTo>
                  <a:pt x="750" y="300"/>
                </a:lnTo>
                <a:lnTo>
                  <a:pt x="742" y="299"/>
                </a:lnTo>
                <a:lnTo>
                  <a:pt x="742" y="299"/>
                </a:lnTo>
                <a:lnTo>
                  <a:pt x="731" y="298"/>
                </a:lnTo>
                <a:lnTo>
                  <a:pt x="724" y="298"/>
                </a:lnTo>
                <a:lnTo>
                  <a:pt x="718" y="299"/>
                </a:lnTo>
                <a:lnTo>
                  <a:pt x="718" y="299"/>
                </a:lnTo>
                <a:lnTo>
                  <a:pt x="719" y="294"/>
                </a:lnTo>
                <a:lnTo>
                  <a:pt x="719" y="284"/>
                </a:lnTo>
                <a:lnTo>
                  <a:pt x="719" y="278"/>
                </a:lnTo>
                <a:lnTo>
                  <a:pt x="718" y="273"/>
                </a:lnTo>
                <a:lnTo>
                  <a:pt x="715" y="270"/>
                </a:lnTo>
                <a:lnTo>
                  <a:pt x="714" y="269"/>
                </a:lnTo>
                <a:lnTo>
                  <a:pt x="713" y="269"/>
                </a:lnTo>
                <a:lnTo>
                  <a:pt x="713" y="269"/>
                </a:lnTo>
                <a:lnTo>
                  <a:pt x="709" y="270"/>
                </a:lnTo>
                <a:lnTo>
                  <a:pt x="705" y="272"/>
                </a:lnTo>
                <a:lnTo>
                  <a:pt x="703" y="278"/>
                </a:lnTo>
                <a:lnTo>
                  <a:pt x="703" y="278"/>
                </a:lnTo>
                <a:lnTo>
                  <a:pt x="615" y="124"/>
                </a:lnTo>
                <a:lnTo>
                  <a:pt x="564" y="36"/>
                </a:lnTo>
                <a:lnTo>
                  <a:pt x="564" y="36"/>
                </a:lnTo>
                <a:lnTo>
                  <a:pt x="559" y="20"/>
                </a:lnTo>
                <a:lnTo>
                  <a:pt x="554" y="7"/>
                </a:lnTo>
                <a:lnTo>
                  <a:pt x="552" y="4"/>
                </a:lnTo>
                <a:lnTo>
                  <a:pt x="549" y="1"/>
                </a:lnTo>
                <a:lnTo>
                  <a:pt x="549" y="1"/>
                </a:lnTo>
                <a:lnTo>
                  <a:pt x="544" y="0"/>
                </a:lnTo>
                <a:lnTo>
                  <a:pt x="538" y="1"/>
                </a:lnTo>
                <a:lnTo>
                  <a:pt x="532" y="2"/>
                </a:lnTo>
                <a:lnTo>
                  <a:pt x="531" y="5"/>
                </a:lnTo>
                <a:lnTo>
                  <a:pt x="529" y="6"/>
                </a:lnTo>
                <a:lnTo>
                  <a:pt x="529" y="6"/>
                </a:lnTo>
                <a:lnTo>
                  <a:pt x="529" y="12"/>
                </a:lnTo>
                <a:lnTo>
                  <a:pt x="532" y="20"/>
                </a:lnTo>
                <a:lnTo>
                  <a:pt x="534" y="31"/>
                </a:lnTo>
                <a:lnTo>
                  <a:pt x="549" y="41"/>
                </a:lnTo>
                <a:lnTo>
                  <a:pt x="554" y="56"/>
                </a:lnTo>
                <a:lnTo>
                  <a:pt x="692" y="294"/>
                </a:lnTo>
                <a:lnTo>
                  <a:pt x="692" y="294"/>
                </a:lnTo>
                <a:lnTo>
                  <a:pt x="683" y="311"/>
                </a:lnTo>
                <a:lnTo>
                  <a:pt x="678" y="329"/>
                </a:lnTo>
                <a:lnTo>
                  <a:pt x="678" y="329"/>
                </a:lnTo>
                <a:lnTo>
                  <a:pt x="677" y="336"/>
                </a:lnTo>
                <a:lnTo>
                  <a:pt x="677" y="343"/>
                </a:lnTo>
                <a:lnTo>
                  <a:pt x="678" y="363"/>
                </a:lnTo>
                <a:lnTo>
                  <a:pt x="678" y="408"/>
                </a:lnTo>
                <a:lnTo>
                  <a:pt x="658" y="408"/>
                </a:lnTo>
                <a:lnTo>
                  <a:pt x="658" y="418"/>
                </a:lnTo>
                <a:lnTo>
                  <a:pt x="658" y="418"/>
                </a:lnTo>
                <a:lnTo>
                  <a:pt x="657" y="420"/>
                </a:lnTo>
                <a:lnTo>
                  <a:pt x="654" y="423"/>
                </a:lnTo>
                <a:lnTo>
                  <a:pt x="653" y="423"/>
                </a:lnTo>
                <a:lnTo>
                  <a:pt x="653" y="423"/>
                </a:lnTo>
                <a:lnTo>
                  <a:pt x="652" y="425"/>
                </a:lnTo>
                <a:lnTo>
                  <a:pt x="650" y="435"/>
                </a:lnTo>
                <a:lnTo>
                  <a:pt x="642" y="462"/>
                </a:lnTo>
                <a:lnTo>
                  <a:pt x="633" y="502"/>
                </a:lnTo>
                <a:lnTo>
                  <a:pt x="633" y="502"/>
                </a:lnTo>
                <a:lnTo>
                  <a:pt x="631" y="505"/>
                </a:lnTo>
                <a:lnTo>
                  <a:pt x="625" y="510"/>
                </a:lnTo>
                <a:lnTo>
                  <a:pt x="621" y="512"/>
                </a:lnTo>
                <a:lnTo>
                  <a:pt x="617" y="513"/>
                </a:lnTo>
                <a:lnTo>
                  <a:pt x="612" y="513"/>
                </a:lnTo>
                <a:lnTo>
                  <a:pt x="609" y="512"/>
                </a:lnTo>
                <a:lnTo>
                  <a:pt x="609" y="512"/>
                </a:lnTo>
                <a:lnTo>
                  <a:pt x="603" y="508"/>
                </a:lnTo>
                <a:lnTo>
                  <a:pt x="591" y="505"/>
                </a:lnTo>
                <a:lnTo>
                  <a:pt x="559" y="495"/>
                </a:lnTo>
                <a:lnTo>
                  <a:pt x="523" y="485"/>
                </a:lnTo>
                <a:lnTo>
                  <a:pt x="490" y="477"/>
                </a:lnTo>
                <a:lnTo>
                  <a:pt x="490" y="477"/>
                </a:lnTo>
                <a:lnTo>
                  <a:pt x="454" y="471"/>
                </a:lnTo>
                <a:lnTo>
                  <a:pt x="411" y="465"/>
                </a:lnTo>
                <a:lnTo>
                  <a:pt x="361" y="457"/>
                </a:lnTo>
                <a:lnTo>
                  <a:pt x="361" y="443"/>
                </a:lnTo>
                <a:lnTo>
                  <a:pt x="341" y="438"/>
                </a:lnTo>
                <a:lnTo>
                  <a:pt x="346" y="403"/>
                </a:lnTo>
                <a:lnTo>
                  <a:pt x="346" y="403"/>
                </a:lnTo>
                <a:lnTo>
                  <a:pt x="354" y="394"/>
                </a:lnTo>
                <a:lnTo>
                  <a:pt x="359" y="386"/>
                </a:lnTo>
                <a:lnTo>
                  <a:pt x="360" y="382"/>
                </a:lnTo>
                <a:lnTo>
                  <a:pt x="361" y="378"/>
                </a:lnTo>
                <a:lnTo>
                  <a:pt x="361" y="378"/>
                </a:lnTo>
                <a:lnTo>
                  <a:pt x="362" y="371"/>
                </a:lnTo>
                <a:lnTo>
                  <a:pt x="364" y="364"/>
                </a:lnTo>
                <a:lnTo>
                  <a:pt x="366" y="360"/>
                </a:lnTo>
                <a:lnTo>
                  <a:pt x="366" y="353"/>
                </a:lnTo>
                <a:lnTo>
                  <a:pt x="366" y="353"/>
                </a:lnTo>
                <a:lnTo>
                  <a:pt x="361" y="331"/>
                </a:lnTo>
                <a:lnTo>
                  <a:pt x="356" y="314"/>
                </a:lnTo>
                <a:lnTo>
                  <a:pt x="356" y="314"/>
                </a:lnTo>
                <a:lnTo>
                  <a:pt x="346" y="279"/>
                </a:lnTo>
                <a:lnTo>
                  <a:pt x="340" y="254"/>
                </a:lnTo>
                <a:lnTo>
                  <a:pt x="336" y="239"/>
                </a:lnTo>
                <a:lnTo>
                  <a:pt x="336" y="239"/>
                </a:lnTo>
                <a:lnTo>
                  <a:pt x="338" y="234"/>
                </a:lnTo>
                <a:lnTo>
                  <a:pt x="339" y="231"/>
                </a:lnTo>
                <a:lnTo>
                  <a:pt x="339" y="228"/>
                </a:lnTo>
                <a:lnTo>
                  <a:pt x="338" y="226"/>
                </a:lnTo>
                <a:lnTo>
                  <a:pt x="331" y="219"/>
                </a:lnTo>
                <a:lnTo>
                  <a:pt x="331" y="219"/>
                </a:lnTo>
                <a:lnTo>
                  <a:pt x="323" y="213"/>
                </a:lnTo>
                <a:lnTo>
                  <a:pt x="318" y="210"/>
                </a:lnTo>
                <a:lnTo>
                  <a:pt x="314" y="207"/>
                </a:lnTo>
                <a:lnTo>
                  <a:pt x="312" y="205"/>
                </a:lnTo>
                <a:lnTo>
                  <a:pt x="312" y="205"/>
                </a:lnTo>
                <a:lnTo>
                  <a:pt x="310" y="198"/>
                </a:lnTo>
                <a:lnTo>
                  <a:pt x="309" y="190"/>
                </a:lnTo>
                <a:lnTo>
                  <a:pt x="308" y="182"/>
                </a:lnTo>
                <a:lnTo>
                  <a:pt x="308" y="180"/>
                </a:lnTo>
                <a:lnTo>
                  <a:pt x="307" y="180"/>
                </a:lnTo>
                <a:lnTo>
                  <a:pt x="307" y="180"/>
                </a:lnTo>
                <a:lnTo>
                  <a:pt x="302" y="179"/>
                </a:lnTo>
                <a:lnTo>
                  <a:pt x="294" y="175"/>
                </a:lnTo>
                <a:lnTo>
                  <a:pt x="284" y="171"/>
                </a:lnTo>
                <a:lnTo>
                  <a:pt x="281" y="170"/>
                </a:lnTo>
                <a:lnTo>
                  <a:pt x="277" y="170"/>
                </a:lnTo>
                <a:lnTo>
                  <a:pt x="277" y="170"/>
                </a:lnTo>
                <a:lnTo>
                  <a:pt x="270" y="172"/>
                </a:lnTo>
                <a:lnTo>
                  <a:pt x="262" y="175"/>
                </a:lnTo>
                <a:lnTo>
                  <a:pt x="252" y="180"/>
                </a:lnTo>
                <a:lnTo>
                  <a:pt x="252" y="180"/>
                </a:lnTo>
                <a:lnTo>
                  <a:pt x="227" y="195"/>
                </a:lnTo>
                <a:lnTo>
                  <a:pt x="227" y="19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19">
            <a:extLst>
              <a:ext uri="{FF2B5EF4-FFF2-40B4-BE49-F238E27FC236}">
                <a16:creationId xmlns:a16="http://schemas.microsoft.com/office/drawing/2014/main" id="{5B110CAC-8824-ADF9-0456-EEDF0F6CC882}"/>
              </a:ext>
            </a:extLst>
          </p:cNvPr>
          <p:cNvSpPr>
            <a:spLocks/>
          </p:cNvSpPr>
          <p:nvPr/>
        </p:nvSpPr>
        <p:spPr bwMode="auto">
          <a:xfrm>
            <a:off x="7582752" y="974931"/>
            <a:ext cx="804217" cy="2512862"/>
          </a:xfrm>
          <a:custGeom>
            <a:avLst/>
            <a:gdLst>
              <a:gd name="T0" fmla="*/ 345 w 634"/>
              <a:gd name="T1" fmla="*/ 231 h 1981"/>
              <a:gd name="T2" fmla="*/ 315 w 634"/>
              <a:gd name="T3" fmla="*/ 282 h 1981"/>
              <a:gd name="T4" fmla="*/ 306 w 634"/>
              <a:gd name="T5" fmla="*/ 314 h 1981"/>
              <a:gd name="T6" fmla="*/ 301 w 634"/>
              <a:gd name="T7" fmla="*/ 370 h 1981"/>
              <a:gd name="T8" fmla="*/ 306 w 634"/>
              <a:gd name="T9" fmla="*/ 419 h 1981"/>
              <a:gd name="T10" fmla="*/ 307 w 634"/>
              <a:gd name="T11" fmla="*/ 454 h 1981"/>
              <a:gd name="T12" fmla="*/ 221 w 634"/>
              <a:gd name="T13" fmla="*/ 375 h 1981"/>
              <a:gd name="T14" fmla="*/ 195 w 634"/>
              <a:gd name="T15" fmla="*/ 219 h 1981"/>
              <a:gd name="T16" fmla="*/ 216 w 634"/>
              <a:gd name="T17" fmla="*/ 166 h 1981"/>
              <a:gd name="T18" fmla="*/ 263 w 634"/>
              <a:gd name="T19" fmla="*/ 154 h 1981"/>
              <a:gd name="T20" fmla="*/ 246 w 634"/>
              <a:gd name="T21" fmla="*/ 137 h 1981"/>
              <a:gd name="T22" fmla="*/ 220 w 634"/>
              <a:gd name="T23" fmla="*/ 101 h 1981"/>
              <a:gd name="T24" fmla="*/ 223 w 634"/>
              <a:gd name="T25" fmla="*/ 40 h 1981"/>
              <a:gd name="T26" fmla="*/ 202 w 634"/>
              <a:gd name="T27" fmla="*/ 82 h 1981"/>
              <a:gd name="T28" fmla="*/ 197 w 634"/>
              <a:gd name="T29" fmla="*/ 0 h 1981"/>
              <a:gd name="T30" fmla="*/ 177 w 634"/>
              <a:gd name="T31" fmla="*/ 82 h 1981"/>
              <a:gd name="T32" fmla="*/ 164 w 634"/>
              <a:gd name="T33" fmla="*/ 8 h 1981"/>
              <a:gd name="T34" fmla="*/ 147 w 634"/>
              <a:gd name="T35" fmla="*/ 82 h 1981"/>
              <a:gd name="T36" fmla="*/ 121 w 634"/>
              <a:gd name="T37" fmla="*/ 49 h 1981"/>
              <a:gd name="T38" fmla="*/ 124 w 634"/>
              <a:gd name="T39" fmla="*/ 126 h 1981"/>
              <a:gd name="T40" fmla="*/ 125 w 634"/>
              <a:gd name="T41" fmla="*/ 189 h 1981"/>
              <a:gd name="T42" fmla="*/ 120 w 634"/>
              <a:gd name="T43" fmla="*/ 350 h 1981"/>
              <a:gd name="T44" fmla="*/ 159 w 634"/>
              <a:gd name="T45" fmla="*/ 562 h 1981"/>
              <a:gd name="T46" fmla="*/ 206 w 634"/>
              <a:gd name="T47" fmla="*/ 700 h 1981"/>
              <a:gd name="T48" fmla="*/ 157 w 634"/>
              <a:gd name="T49" fmla="*/ 1054 h 1981"/>
              <a:gd name="T50" fmla="*/ 137 w 634"/>
              <a:gd name="T51" fmla="*/ 1669 h 1981"/>
              <a:gd name="T52" fmla="*/ 73 w 634"/>
              <a:gd name="T53" fmla="*/ 1907 h 1981"/>
              <a:gd name="T54" fmla="*/ 1 w 634"/>
              <a:gd name="T55" fmla="*/ 1962 h 1981"/>
              <a:gd name="T56" fmla="*/ 73 w 634"/>
              <a:gd name="T57" fmla="*/ 1981 h 1981"/>
              <a:gd name="T58" fmla="*/ 194 w 634"/>
              <a:gd name="T59" fmla="*/ 1973 h 1981"/>
              <a:gd name="T60" fmla="*/ 256 w 634"/>
              <a:gd name="T61" fmla="*/ 1947 h 1981"/>
              <a:gd name="T62" fmla="*/ 270 w 634"/>
              <a:gd name="T63" fmla="*/ 1765 h 1981"/>
              <a:gd name="T64" fmla="*/ 299 w 634"/>
              <a:gd name="T65" fmla="*/ 1315 h 1981"/>
              <a:gd name="T66" fmla="*/ 325 w 634"/>
              <a:gd name="T67" fmla="*/ 1512 h 1981"/>
              <a:gd name="T68" fmla="*/ 306 w 634"/>
              <a:gd name="T69" fmla="*/ 1813 h 1981"/>
              <a:gd name="T70" fmla="*/ 281 w 634"/>
              <a:gd name="T71" fmla="*/ 1853 h 1981"/>
              <a:gd name="T72" fmla="*/ 301 w 634"/>
              <a:gd name="T73" fmla="*/ 1882 h 1981"/>
              <a:gd name="T74" fmla="*/ 393 w 634"/>
              <a:gd name="T75" fmla="*/ 1907 h 1981"/>
              <a:gd name="T76" fmla="*/ 408 w 634"/>
              <a:gd name="T77" fmla="*/ 1859 h 1981"/>
              <a:gd name="T78" fmla="*/ 419 w 634"/>
              <a:gd name="T79" fmla="*/ 1848 h 1981"/>
              <a:gd name="T80" fmla="*/ 454 w 634"/>
              <a:gd name="T81" fmla="*/ 1491 h 1981"/>
              <a:gd name="T82" fmla="*/ 469 w 634"/>
              <a:gd name="T83" fmla="*/ 1312 h 1981"/>
              <a:gd name="T84" fmla="*/ 509 w 634"/>
              <a:gd name="T85" fmla="*/ 1131 h 1981"/>
              <a:gd name="T86" fmla="*/ 523 w 634"/>
              <a:gd name="T87" fmla="*/ 1084 h 1981"/>
              <a:gd name="T88" fmla="*/ 538 w 634"/>
              <a:gd name="T89" fmla="*/ 687 h 1981"/>
              <a:gd name="T90" fmla="*/ 598 w 634"/>
              <a:gd name="T91" fmla="*/ 390 h 1981"/>
              <a:gd name="T92" fmla="*/ 593 w 634"/>
              <a:gd name="T93" fmla="*/ 201 h 1981"/>
              <a:gd name="T94" fmla="*/ 625 w 634"/>
              <a:gd name="T95" fmla="*/ 91 h 1981"/>
              <a:gd name="T96" fmla="*/ 617 w 634"/>
              <a:gd name="T97" fmla="*/ 70 h 1981"/>
              <a:gd name="T98" fmla="*/ 604 w 634"/>
              <a:gd name="T99" fmla="*/ 31 h 1981"/>
              <a:gd name="T100" fmla="*/ 580 w 634"/>
              <a:gd name="T101" fmla="*/ 76 h 1981"/>
              <a:gd name="T102" fmla="*/ 567 w 634"/>
              <a:gd name="T103" fmla="*/ 13 h 1981"/>
              <a:gd name="T104" fmla="*/ 554 w 634"/>
              <a:gd name="T105" fmla="*/ 83 h 1981"/>
              <a:gd name="T106" fmla="*/ 533 w 634"/>
              <a:gd name="T107" fmla="*/ 33 h 1981"/>
              <a:gd name="T108" fmla="*/ 528 w 634"/>
              <a:gd name="T109" fmla="*/ 122 h 1981"/>
              <a:gd name="T110" fmla="*/ 516 w 634"/>
              <a:gd name="T111" fmla="*/ 119 h 1981"/>
              <a:gd name="T112" fmla="*/ 479 w 634"/>
              <a:gd name="T113" fmla="*/ 116 h 1981"/>
              <a:gd name="T114" fmla="*/ 537 w 634"/>
              <a:gd name="T115" fmla="*/ 170 h 1981"/>
              <a:gd name="T116" fmla="*/ 510 w 634"/>
              <a:gd name="T117" fmla="*/ 421 h 1981"/>
              <a:gd name="T118" fmla="*/ 461 w 634"/>
              <a:gd name="T119" fmla="*/ 469 h 1981"/>
              <a:gd name="T120" fmla="*/ 499 w 634"/>
              <a:gd name="T121" fmla="*/ 414 h 1981"/>
              <a:gd name="T122" fmla="*/ 502 w 634"/>
              <a:gd name="T123" fmla="*/ 308 h 1981"/>
              <a:gd name="T124" fmla="*/ 424 w 634"/>
              <a:gd name="T125" fmla="*/ 241 h 1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34" h="1981">
                <a:moveTo>
                  <a:pt x="424" y="241"/>
                </a:moveTo>
                <a:lnTo>
                  <a:pt x="424" y="241"/>
                </a:lnTo>
                <a:lnTo>
                  <a:pt x="398" y="233"/>
                </a:lnTo>
                <a:lnTo>
                  <a:pt x="375" y="226"/>
                </a:lnTo>
                <a:lnTo>
                  <a:pt x="375" y="226"/>
                </a:lnTo>
                <a:lnTo>
                  <a:pt x="362" y="227"/>
                </a:lnTo>
                <a:lnTo>
                  <a:pt x="351" y="230"/>
                </a:lnTo>
                <a:lnTo>
                  <a:pt x="345" y="231"/>
                </a:lnTo>
                <a:lnTo>
                  <a:pt x="345" y="231"/>
                </a:lnTo>
                <a:lnTo>
                  <a:pt x="339" y="236"/>
                </a:lnTo>
                <a:lnTo>
                  <a:pt x="329" y="245"/>
                </a:lnTo>
                <a:lnTo>
                  <a:pt x="315" y="256"/>
                </a:lnTo>
                <a:lnTo>
                  <a:pt x="315" y="256"/>
                </a:lnTo>
                <a:lnTo>
                  <a:pt x="315" y="267"/>
                </a:lnTo>
                <a:lnTo>
                  <a:pt x="315" y="276"/>
                </a:lnTo>
                <a:lnTo>
                  <a:pt x="315" y="281"/>
                </a:lnTo>
                <a:lnTo>
                  <a:pt x="315" y="281"/>
                </a:lnTo>
                <a:lnTo>
                  <a:pt x="315" y="282"/>
                </a:lnTo>
                <a:lnTo>
                  <a:pt x="314" y="284"/>
                </a:lnTo>
                <a:lnTo>
                  <a:pt x="310" y="289"/>
                </a:lnTo>
                <a:lnTo>
                  <a:pt x="307" y="295"/>
                </a:lnTo>
                <a:lnTo>
                  <a:pt x="306" y="298"/>
                </a:lnTo>
                <a:lnTo>
                  <a:pt x="306" y="300"/>
                </a:lnTo>
                <a:lnTo>
                  <a:pt x="306" y="300"/>
                </a:lnTo>
                <a:lnTo>
                  <a:pt x="306" y="304"/>
                </a:lnTo>
                <a:lnTo>
                  <a:pt x="306" y="308"/>
                </a:lnTo>
                <a:lnTo>
                  <a:pt x="306" y="314"/>
                </a:lnTo>
                <a:lnTo>
                  <a:pt x="306" y="325"/>
                </a:lnTo>
                <a:lnTo>
                  <a:pt x="306" y="325"/>
                </a:lnTo>
                <a:lnTo>
                  <a:pt x="306" y="352"/>
                </a:lnTo>
                <a:lnTo>
                  <a:pt x="306" y="365"/>
                </a:lnTo>
                <a:lnTo>
                  <a:pt x="306" y="365"/>
                </a:lnTo>
                <a:lnTo>
                  <a:pt x="304" y="365"/>
                </a:lnTo>
                <a:lnTo>
                  <a:pt x="302" y="367"/>
                </a:lnTo>
                <a:lnTo>
                  <a:pt x="301" y="370"/>
                </a:lnTo>
                <a:lnTo>
                  <a:pt x="301" y="370"/>
                </a:lnTo>
                <a:lnTo>
                  <a:pt x="299" y="376"/>
                </a:lnTo>
                <a:lnTo>
                  <a:pt x="298" y="385"/>
                </a:lnTo>
                <a:lnTo>
                  <a:pt x="298" y="395"/>
                </a:lnTo>
                <a:lnTo>
                  <a:pt x="299" y="397"/>
                </a:lnTo>
                <a:lnTo>
                  <a:pt x="301" y="400"/>
                </a:lnTo>
                <a:lnTo>
                  <a:pt x="301" y="400"/>
                </a:lnTo>
                <a:lnTo>
                  <a:pt x="303" y="403"/>
                </a:lnTo>
                <a:lnTo>
                  <a:pt x="304" y="407"/>
                </a:lnTo>
                <a:lnTo>
                  <a:pt x="306" y="419"/>
                </a:lnTo>
                <a:lnTo>
                  <a:pt x="306" y="419"/>
                </a:lnTo>
                <a:lnTo>
                  <a:pt x="307" y="428"/>
                </a:lnTo>
                <a:lnTo>
                  <a:pt x="309" y="438"/>
                </a:lnTo>
                <a:lnTo>
                  <a:pt x="312" y="448"/>
                </a:lnTo>
                <a:lnTo>
                  <a:pt x="312" y="452"/>
                </a:lnTo>
                <a:lnTo>
                  <a:pt x="310" y="454"/>
                </a:lnTo>
                <a:lnTo>
                  <a:pt x="310" y="454"/>
                </a:lnTo>
                <a:lnTo>
                  <a:pt x="309" y="455"/>
                </a:lnTo>
                <a:lnTo>
                  <a:pt x="307" y="454"/>
                </a:lnTo>
                <a:lnTo>
                  <a:pt x="301" y="452"/>
                </a:lnTo>
                <a:lnTo>
                  <a:pt x="281" y="439"/>
                </a:lnTo>
                <a:lnTo>
                  <a:pt x="261" y="426"/>
                </a:lnTo>
                <a:lnTo>
                  <a:pt x="251" y="419"/>
                </a:lnTo>
                <a:lnTo>
                  <a:pt x="251" y="419"/>
                </a:lnTo>
                <a:lnTo>
                  <a:pt x="249" y="417"/>
                </a:lnTo>
                <a:lnTo>
                  <a:pt x="245" y="412"/>
                </a:lnTo>
                <a:lnTo>
                  <a:pt x="235" y="397"/>
                </a:lnTo>
                <a:lnTo>
                  <a:pt x="221" y="375"/>
                </a:lnTo>
                <a:lnTo>
                  <a:pt x="221" y="375"/>
                </a:lnTo>
                <a:lnTo>
                  <a:pt x="210" y="303"/>
                </a:lnTo>
                <a:lnTo>
                  <a:pt x="202" y="253"/>
                </a:lnTo>
                <a:lnTo>
                  <a:pt x="198" y="237"/>
                </a:lnTo>
                <a:lnTo>
                  <a:pt x="197" y="231"/>
                </a:lnTo>
                <a:lnTo>
                  <a:pt x="197" y="231"/>
                </a:lnTo>
                <a:lnTo>
                  <a:pt x="195" y="230"/>
                </a:lnTo>
                <a:lnTo>
                  <a:pt x="195" y="227"/>
                </a:lnTo>
                <a:lnTo>
                  <a:pt x="195" y="219"/>
                </a:lnTo>
                <a:lnTo>
                  <a:pt x="197" y="206"/>
                </a:lnTo>
                <a:lnTo>
                  <a:pt x="182" y="201"/>
                </a:lnTo>
                <a:lnTo>
                  <a:pt x="187" y="171"/>
                </a:lnTo>
                <a:lnTo>
                  <a:pt x="187" y="171"/>
                </a:lnTo>
                <a:lnTo>
                  <a:pt x="198" y="171"/>
                </a:lnTo>
                <a:lnTo>
                  <a:pt x="208" y="170"/>
                </a:lnTo>
                <a:lnTo>
                  <a:pt x="213" y="169"/>
                </a:lnTo>
                <a:lnTo>
                  <a:pt x="216" y="166"/>
                </a:lnTo>
                <a:lnTo>
                  <a:pt x="216" y="166"/>
                </a:lnTo>
                <a:lnTo>
                  <a:pt x="223" y="163"/>
                </a:lnTo>
                <a:lnTo>
                  <a:pt x="229" y="160"/>
                </a:lnTo>
                <a:lnTo>
                  <a:pt x="234" y="159"/>
                </a:lnTo>
                <a:lnTo>
                  <a:pt x="241" y="157"/>
                </a:lnTo>
                <a:lnTo>
                  <a:pt x="241" y="157"/>
                </a:lnTo>
                <a:lnTo>
                  <a:pt x="245" y="155"/>
                </a:lnTo>
                <a:lnTo>
                  <a:pt x="250" y="154"/>
                </a:lnTo>
                <a:lnTo>
                  <a:pt x="260" y="154"/>
                </a:lnTo>
                <a:lnTo>
                  <a:pt x="263" y="154"/>
                </a:lnTo>
                <a:lnTo>
                  <a:pt x="266" y="153"/>
                </a:lnTo>
                <a:lnTo>
                  <a:pt x="267" y="150"/>
                </a:lnTo>
                <a:lnTo>
                  <a:pt x="266" y="147"/>
                </a:lnTo>
                <a:lnTo>
                  <a:pt x="266" y="147"/>
                </a:lnTo>
                <a:lnTo>
                  <a:pt x="263" y="140"/>
                </a:lnTo>
                <a:lnTo>
                  <a:pt x="263" y="139"/>
                </a:lnTo>
                <a:lnTo>
                  <a:pt x="262" y="138"/>
                </a:lnTo>
                <a:lnTo>
                  <a:pt x="258" y="138"/>
                </a:lnTo>
                <a:lnTo>
                  <a:pt x="246" y="137"/>
                </a:lnTo>
                <a:lnTo>
                  <a:pt x="246" y="137"/>
                </a:lnTo>
                <a:lnTo>
                  <a:pt x="232" y="136"/>
                </a:lnTo>
                <a:lnTo>
                  <a:pt x="223" y="136"/>
                </a:lnTo>
                <a:lnTo>
                  <a:pt x="216" y="137"/>
                </a:lnTo>
                <a:lnTo>
                  <a:pt x="216" y="137"/>
                </a:lnTo>
                <a:lnTo>
                  <a:pt x="216" y="131"/>
                </a:lnTo>
                <a:lnTo>
                  <a:pt x="216" y="117"/>
                </a:lnTo>
                <a:lnTo>
                  <a:pt x="216" y="117"/>
                </a:lnTo>
                <a:lnTo>
                  <a:pt x="220" y="101"/>
                </a:lnTo>
                <a:lnTo>
                  <a:pt x="228" y="74"/>
                </a:lnTo>
                <a:lnTo>
                  <a:pt x="232" y="49"/>
                </a:lnTo>
                <a:lnTo>
                  <a:pt x="232" y="40"/>
                </a:lnTo>
                <a:lnTo>
                  <a:pt x="232" y="39"/>
                </a:lnTo>
                <a:lnTo>
                  <a:pt x="231" y="38"/>
                </a:lnTo>
                <a:lnTo>
                  <a:pt x="231" y="38"/>
                </a:lnTo>
                <a:lnTo>
                  <a:pt x="228" y="38"/>
                </a:lnTo>
                <a:lnTo>
                  <a:pt x="225" y="38"/>
                </a:lnTo>
                <a:lnTo>
                  <a:pt x="223" y="40"/>
                </a:lnTo>
                <a:lnTo>
                  <a:pt x="221" y="43"/>
                </a:lnTo>
                <a:lnTo>
                  <a:pt x="221" y="43"/>
                </a:lnTo>
                <a:lnTo>
                  <a:pt x="211" y="70"/>
                </a:lnTo>
                <a:lnTo>
                  <a:pt x="205" y="83"/>
                </a:lnTo>
                <a:lnTo>
                  <a:pt x="203" y="87"/>
                </a:lnTo>
                <a:lnTo>
                  <a:pt x="202" y="88"/>
                </a:lnTo>
                <a:lnTo>
                  <a:pt x="202" y="87"/>
                </a:lnTo>
                <a:lnTo>
                  <a:pt x="202" y="87"/>
                </a:lnTo>
                <a:lnTo>
                  <a:pt x="202" y="82"/>
                </a:lnTo>
                <a:lnTo>
                  <a:pt x="203" y="72"/>
                </a:lnTo>
                <a:lnTo>
                  <a:pt x="206" y="46"/>
                </a:lnTo>
                <a:lnTo>
                  <a:pt x="208" y="33"/>
                </a:lnTo>
                <a:lnTo>
                  <a:pt x="209" y="21"/>
                </a:lnTo>
                <a:lnTo>
                  <a:pt x="209" y="13"/>
                </a:lnTo>
                <a:lnTo>
                  <a:pt x="208" y="9"/>
                </a:lnTo>
                <a:lnTo>
                  <a:pt x="206" y="8"/>
                </a:lnTo>
                <a:lnTo>
                  <a:pt x="206" y="8"/>
                </a:lnTo>
                <a:lnTo>
                  <a:pt x="197" y="0"/>
                </a:lnTo>
                <a:lnTo>
                  <a:pt x="193" y="0"/>
                </a:lnTo>
                <a:lnTo>
                  <a:pt x="193" y="0"/>
                </a:lnTo>
                <a:lnTo>
                  <a:pt x="192" y="3"/>
                </a:lnTo>
                <a:lnTo>
                  <a:pt x="192" y="3"/>
                </a:lnTo>
                <a:lnTo>
                  <a:pt x="184" y="46"/>
                </a:lnTo>
                <a:lnTo>
                  <a:pt x="180" y="72"/>
                </a:lnTo>
                <a:lnTo>
                  <a:pt x="178" y="80"/>
                </a:lnTo>
                <a:lnTo>
                  <a:pt x="177" y="82"/>
                </a:lnTo>
                <a:lnTo>
                  <a:pt x="177" y="82"/>
                </a:lnTo>
                <a:lnTo>
                  <a:pt x="176" y="78"/>
                </a:lnTo>
                <a:lnTo>
                  <a:pt x="174" y="70"/>
                </a:lnTo>
                <a:lnTo>
                  <a:pt x="172" y="45"/>
                </a:lnTo>
                <a:lnTo>
                  <a:pt x="169" y="20"/>
                </a:lnTo>
                <a:lnTo>
                  <a:pt x="168" y="12"/>
                </a:lnTo>
                <a:lnTo>
                  <a:pt x="167" y="8"/>
                </a:lnTo>
                <a:lnTo>
                  <a:pt x="167" y="8"/>
                </a:lnTo>
                <a:lnTo>
                  <a:pt x="166" y="8"/>
                </a:lnTo>
                <a:lnTo>
                  <a:pt x="164" y="8"/>
                </a:lnTo>
                <a:lnTo>
                  <a:pt x="161" y="9"/>
                </a:lnTo>
                <a:lnTo>
                  <a:pt x="157" y="13"/>
                </a:lnTo>
                <a:lnTo>
                  <a:pt x="157" y="13"/>
                </a:lnTo>
                <a:lnTo>
                  <a:pt x="153" y="49"/>
                </a:lnTo>
                <a:lnTo>
                  <a:pt x="150" y="74"/>
                </a:lnTo>
                <a:lnTo>
                  <a:pt x="148" y="81"/>
                </a:lnTo>
                <a:lnTo>
                  <a:pt x="147" y="82"/>
                </a:lnTo>
                <a:lnTo>
                  <a:pt x="147" y="82"/>
                </a:lnTo>
                <a:lnTo>
                  <a:pt x="147" y="82"/>
                </a:lnTo>
                <a:lnTo>
                  <a:pt x="136" y="54"/>
                </a:lnTo>
                <a:lnTo>
                  <a:pt x="129" y="38"/>
                </a:lnTo>
                <a:lnTo>
                  <a:pt x="125" y="33"/>
                </a:lnTo>
                <a:lnTo>
                  <a:pt x="124" y="33"/>
                </a:lnTo>
                <a:lnTo>
                  <a:pt x="122" y="33"/>
                </a:lnTo>
                <a:lnTo>
                  <a:pt x="122" y="33"/>
                </a:lnTo>
                <a:lnTo>
                  <a:pt x="121" y="35"/>
                </a:lnTo>
                <a:lnTo>
                  <a:pt x="120" y="39"/>
                </a:lnTo>
                <a:lnTo>
                  <a:pt x="121" y="49"/>
                </a:lnTo>
                <a:lnTo>
                  <a:pt x="122" y="59"/>
                </a:lnTo>
                <a:lnTo>
                  <a:pt x="122" y="62"/>
                </a:lnTo>
                <a:lnTo>
                  <a:pt x="122" y="62"/>
                </a:lnTo>
                <a:lnTo>
                  <a:pt x="122" y="66"/>
                </a:lnTo>
                <a:lnTo>
                  <a:pt x="124" y="75"/>
                </a:lnTo>
                <a:lnTo>
                  <a:pt x="127" y="92"/>
                </a:lnTo>
                <a:lnTo>
                  <a:pt x="127" y="92"/>
                </a:lnTo>
                <a:lnTo>
                  <a:pt x="126" y="105"/>
                </a:lnTo>
                <a:lnTo>
                  <a:pt x="124" y="126"/>
                </a:lnTo>
                <a:lnTo>
                  <a:pt x="122" y="148"/>
                </a:lnTo>
                <a:lnTo>
                  <a:pt x="121" y="157"/>
                </a:lnTo>
                <a:lnTo>
                  <a:pt x="122" y="162"/>
                </a:lnTo>
                <a:lnTo>
                  <a:pt x="122" y="162"/>
                </a:lnTo>
                <a:lnTo>
                  <a:pt x="125" y="168"/>
                </a:lnTo>
                <a:lnTo>
                  <a:pt x="126" y="175"/>
                </a:lnTo>
                <a:lnTo>
                  <a:pt x="127" y="181"/>
                </a:lnTo>
                <a:lnTo>
                  <a:pt x="127" y="181"/>
                </a:lnTo>
                <a:lnTo>
                  <a:pt x="125" y="189"/>
                </a:lnTo>
                <a:lnTo>
                  <a:pt x="122" y="194"/>
                </a:lnTo>
                <a:lnTo>
                  <a:pt x="120" y="195"/>
                </a:lnTo>
                <a:lnTo>
                  <a:pt x="117" y="196"/>
                </a:lnTo>
                <a:lnTo>
                  <a:pt x="117" y="196"/>
                </a:lnTo>
                <a:lnTo>
                  <a:pt x="116" y="199"/>
                </a:lnTo>
                <a:lnTo>
                  <a:pt x="115" y="205"/>
                </a:lnTo>
                <a:lnTo>
                  <a:pt x="115" y="225"/>
                </a:lnTo>
                <a:lnTo>
                  <a:pt x="116" y="288"/>
                </a:lnTo>
                <a:lnTo>
                  <a:pt x="120" y="350"/>
                </a:lnTo>
                <a:lnTo>
                  <a:pt x="122" y="380"/>
                </a:lnTo>
                <a:lnTo>
                  <a:pt x="122" y="380"/>
                </a:lnTo>
                <a:lnTo>
                  <a:pt x="130" y="436"/>
                </a:lnTo>
                <a:lnTo>
                  <a:pt x="137" y="484"/>
                </a:lnTo>
                <a:lnTo>
                  <a:pt x="142" y="507"/>
                </a:lnTo>
                <a:lnTo>
                  <a:pt x="147" y="529"/>
                </a:lnTo>
                <a:lnTo>
                  <a:pt x="147" y="529"/>
                </a:lnTo>
                <a:lnTo>
                  <a:pt x="153" y="546"/>
                </a:lnTo>
                <a:lnTo>
                  <a:pt x="159" y="562"/>
                </a:lnTo>
                <a:lnTo>
                  <a:pt x="167" y="574"/>
                </a:lnTo>
                <a:lnTo>
                  <a:pt x="173" y="584"/>
                </a:lnTo>
                <a:lnTo>
                  <a:pt x="183" y="600"/>
                </a:lnTo>
                <a:lnTo>
                  <a:pt x="185" y="604"/>
                </a:lnTo>
                <a:lnTo>
                  <a:pt x="187" y="608"/>
                </a:lnTo>
                <a:lnTo>
                  <a:pt x="187" y="608"/>
                </a:lnTo>
                <a:lnTo>
                  <a:pt x="188" y="618"/>
                </a:lnTo>
                <a:lnTo>
                  <a:pt x="193" y="639"/>
                </a:lnTo>
                <a:lnTo>
                  <a:pt x="206" y="700"/>
                </a:lnTo>
                <a:lnTo>
                  <a:pt x="226" y="786"/>
                </a:lnTo>
                <a:lnTo>
                  <a:pt x="226" y="786"/>
                </a:lnTo>
                <a:lnTo>
                  <a:pt x="192" y="886"/>
                </a:lnTo>
                <a:lnTo>
                  <a:pt x="166" y="957"/>
                </a:lnTo>
                <a:lnTo>
                  <a:pt x="152" y="1000"/>
                </a:lnTo>
                <a:lnTo>
                  <a:pt x="152" y="1000"/>
                </a:lnTo>
                <a:lnTo>
                  <a:pt x="143" y="1032"/>
                </a:lnTo>
                <a:lnTo>
                  <a:pt x="137" y="1049"/>
                </a:lnTo>
                <a:lnTo>
                  <a:pt x="157" y="1054"/>
                </a:lnTo>
                <a:lnTo>
                  <a:pt x="157" y="1054"/>
                </a:lnTo>
                <a:lnTo>
                  <a:pt x="145" y="1181"/>
                </a:lnTo>
                <a:lnTo>
                  <a:pt x="132" y="1327"/>
                </a:lnTo>
                <a:lnTo>
                  <a:pt x="132" y="1327"/>
                </a:lnTo>
                <a:lnTo>
                  <a:pt x="132" y="1388"/>
                </a:lnTo>
                <a:lnTo>
                  <a:pt x="135" y="1499"/>
                </a:lnTo>
                <a:lnTo>
                  <a:pt x="137" y="1611"/>
                </a:lnTo>
                <a:lnTo>
                  <a:pt x="137" y="1669"/>
                </a:lnTo>
                <a:lnTo>
                  <a:pt x="137" y="1669"/>
                </a:lnTo>
                <a:lnTo>
                  <a:pt x="132" y="1710"/>
                </a:lnTo>
                <a:lnTo>
                  <a:pt x="125" y="1778"/>
                </a:lnTo>
                <a:lnTo>
                  <a:pt x="112" y="1872"/>
                </a:lnTo>
                <a:lnTo>
                  <a:pt x="122" y="1872"/>
                </a:lnTo>
                <a:lnTo>
                  <a:pt x="122" y="1872"/>
                </a:lnTo>
                <a:lnTo>
                  <a:pt x="103" y="1887"/>
                </a:lnTo>
                <a:lnTo>
                  <a:pt x="85" y="1900"/>
                </a:lnTo>
                <a:lnTo>
                  <a:pt x="73" y="1907"/>
                </a:lnTo>
                <a:lnTo>
                  <a:pt x="73" y="1907"/>
                </a:lnTo>
                <a:lnTo>
                  <a:pt x="57" y="1913"/>
                </a:lnTo>
                <a:lnTo>
                  <a:pt x="33" y="1922"/>
                </a:lnTo>
                <a:lnTo>
                  <a:pt x="3" y="1932"/>
                </a:lnTo>
                <a:lnTo>
                  <a:pt x="3" y="1932"/>
                </a:lnTo>
                <a:lnTo>
                  <a:pt x="2" y="1936"/>
                </a:lnTo>
                <a:lnTo>
                  <a:pt x="0" y="1946"/>
                </a:lnTo>
                <a:lnTo>
                  <a:pt x="0" y="1951"/>
                </a:lnTo>
                <a:lnTo>
                  <a:pt x="0" y="1957"/>
                </a:lnTo>
                <a:lnTo>
                  <a:pt x="1" y="1962"/>
                </a:lnTo>
                <a:lnTo>
                  <a:pt x="3" y="1967"/>
                </a:lnTo>
                <a:lnTo>
                  <a:pt x="3" y="1967"/>
                </a:lnTo>
                <a:lnTo>
                  <a:pt x="8" y="1970"/>
                </a:lnTo>
                <a:lnTo>
                  <a:pt x="17" y="1974"/>
                </a:lnTo>
                <a:lnTo>
                  <a:pt x="27" y="1977"/>
                </a:lnTo>
                <a:lnTo>
                  <a:pt x="39" y="1979"/>
                </a:lnTo>
                <a:lnTo>
                  <a:pt x="60" y="1981"/>
                </a:lnTo>
                <a:lnTo>
                  <a:pt x="68" y="1981"/>
                </a:lnTo>
                <a:lnTo>
                  <a:pt x="73" y="1981"/>
                </a:lnTo>
                <a:lnTo>
                  <a:pt x="73" y="1981"/>
                </a:lnTo>
                <a:lnTo>
                  <a:pt x="79" y="1980"/>
                </a:lnTo>
                <a:lnTo>
                  <a:pt x="90" y="1980"/>
                </a:lnTo>
                <a:lnTo>
                  <a:pt x="121" y="1979"/>
                </a:lnTo>
                <a:lnTo>
                  <a:pt x="156" y="1979"/>
                </a:lnTo>
                <a:lnTo>
                  <a:pt x="168" y="1978"/>
                </a:lnTo>
                <a:lnTo>
                  <a:pt x="177" y="1977"/>
                </a:lnTo>
                <a:lnTo>
                  <a:pt x="177" y="1977"/>
                </a:lnTo>
                <a:lnTo>
                  <a:pt x="194" y="1973"/>
                </a:lnTo>
                <a:lnTo>
                  <a:pt x="220" y="1970"/>
                </a:lnTo>
                <a:lnTo>
                  <a:pt x="251" y="1967"/>
                </a:lnTo>
                <a:lnTo>
                  <a:pt x="251" y="1967"/>
                </a:lnTo>
                <a:lnTo>
                  <a:pt x="252" y="1967"/>
                </a:lnTo>
                <a:lnTo>
                  <a:pt x="255" y="1964"/>
                </a:lnTo>
                <a:lnTo>
                  <a:pt x="256" y="1958"/>
                </a:lnTo>
                <a:lnTo>
                  <a:pt x="256" y="1953"/>
                </a:lnTo>
                <a:lnTo>
                  <a:pt x="256" y="1947"/>
                </a:lnTo>
                <a:lnTo>
                  <a:pt x="256" y="1947"/>
                </a:lnTo>
                <a:lnTo>
                  <a:pt x="251" y="1907"/>
                </a:lnTo>
                <a:lnTo>
                  <a:pt x="251" y="1907"/>
                </a:lnTo>
                <a:lnTo>
                  <a:pt x="256" y="1906"/>
                </a:lnTo>
                <a:lnTo>
                  <a:pt x="260" y="1903"/>
                </a:lnTo>
                <a:lnTo>
                  <a:pt x="261" y="1903"/>
                </a:lnTo>
                <a:lnTo>
                  <a:pt x="261" y="1902"/>
                </a:lnTo>
                <a:lnTo>
                  <a:pt x="261" y="1902"/>
                </a:lnTo>
                <a:lnTo>
                  <a:pt x="263" y="1860"/>
                </a:lnTo>
                <a:lnTo>
                  <a:pt x="270" y="1765"/>
                </a:lnTo>
                <a:lnTo>
                  <a:pt x="278" y="1662"/>
                </a:lnTo>
                <a:lnTo>
                  <a:pt x="282" y="1621"/>
                </a:lnTo>
                <a:lnTo>
                  <a:pt x="286" y="1595"/>
                </a:lnTo>
                <a:lnTo>
                  <a:pt x="286" y="1595"/>
                </a:lnTo>
                <a:lnTo>
                  <a:pt x="288" y="1569"/>
                </a:lnTo>
                <a:lnTo>
                  <a:pt x="291" y="1529"/>
                </a:lnTo>
                <a:lnTo>
                  <a:pt x="296" y="1429"/>
                </a:lnTo>
                <a:lnTo>
                  <a:pt x="298" y="1341"/>
                </a:lnTo>
                <a:lnTo>
                  <a:pt x="299" y="1315"/>
                </a:lnTo>
                <a:lnTo>
                  <a:pt x="301" y="1308"/>
                </a:lnTo>
                <a:lnTo>
                  <a:pt x="301" y="1307"/>
                </a:lnTo>
                <a:lnTo>
                  <a:pt x="301" y="1307"/>
                </a:lnTo>
                <a:lnTo>
                  <a:pt x="301" y="1307"/>
                </a:lnTo>
                <a:lnTo>
                  <a:pt x="313" y="1385"/>
                </a:lnTo>
                <a:lnTo>
                  <a:pt x="320" y="1442"/>
                </a:lnTo>
                <a:lnTo>
                  <a:pt x="325" y="1486"/>
                </a:lnTo>
                <a:lnTo>
                  <a:pt x="325" y="1486"/>
                </a:lnTo>
                <a:lnTo>
                  <a:pt x="325" y="1512"/>
                </a:lnTo>
                <a:lnTo>
                  <a:pt x="324" y="1551"/>
                </a:lnTo>
                <a:lnTo>
                  <a:pt x="317" y="1657"/>
                </a:lnTo>
                <a:lnTo>
                  <a:pt x="309" y="1755"/>
                </a:lnTo>
                <a:lnTo>
                  <a:pt x="306" y="1798"/>
                </a:lnTo>
                <a:lnTo>
                  <a:pt x="306" y="1798"/>
                </a:lnTo>
                <a:lnTo>
                  <a:pt x="306" y="1802"/>
                </a:lnTo>
                <a:lnTo>
                  <a:pt x="306" y="1807"/>
                </a:lnTo>
                <a:lnTo>
                  <a:pt x="306" y="1813"/>
                </a:lnTo>
                <a:lnTo>
                  <a:pt x="306" y="1813"/>
                </a:lnTo>
                <a:lnTo>
                  <a:pt x="298" y="1818"/>
                </a:lnTo>
                <a:lnTo>
                  <a:pt x="291" y="1822"/>
                </a:lnTo>
                <a:lnTo>
                  <a:pt x="288" y="1823"/>
                </a:lnTo>
                <a:lnTo>
                  <a:pt x="286" y="1823"/>
                </a:lnTo>
                <a:lnTo>
                  <a:pt x="286" y="1823"/>
                </a:lnTo>
                <a:lnTo>
                  <a:pt x="284" y="1824"/>
                </a:lnTo>
                <a:lnTo>
                  <a:pt x="283" y="1827"/>
                </a:lnTo>
                <a:lnTo>
                  <a:pt x="282" y="1835"/>
                </a:lnTo>
                <a:lnTo>
                  <a:pt x="281" y="1853"/>
                </a:lnTo>
                <a:lnTo>
                  <a:pt x="281" y="1853"/>
                </a:lnTo>
                <a:lnTo>
                  <a:pt x="280" y="1861"/>
                </a:lnTo>
                <a:lnTo>
                  <a:pt x="280" y="1865"/>
                </a:lnTo>
                <a:lnTo>
                  <a:pt x="281" y="1867"/>
                </a:lnTo>
                <a:lnTo>
                  <a:pt x="281" y="1867"/>
                </a:lnTo>
                <a:lnTo>
                  <a:pt x="291" y="1875"/>
                </a:lnTo>
                <a:lnTo>
                  <a:pt x="297" y="1880"/>
                </a:lnTo>
                <a:lnTo>
                  <a:pt x="301" y="1882"/>
                </a:lnTo>
                <a:lnTo>
                  <a:pt x="301" y="1882"/>
                </a:lnTo>
                <a:lnTo>
                  <a:pt x="329" y="1895"/>
                </a:lnTo>
                <a:lnTo>
                  <a:pt x="348" y="1903"/>
                </a:lnTo>
                <a:lnTo>
                  <a:pt x="355" y="1906"/>
                </a:lnTo>
                <a:lnTo>
                  <a:pt x="360" y="1907"/>
                </a:lnTo>
                <a:lnTo>
                  <a:pt x="360" y="1907"/>
                </a:lnTo>
                <a:lnTo>
                  <a:pt x="370" y="1908"/>
                </a:lnTo>
                <a:lnTo>
                  <a:pt x="382" y="1908"/>
                </a:lnTo>
                <a:lnTo>
                  <a:pt x="387" y="1908"/>
                </a:lnTo>
                <a:lnTo>
                  <a:pt x="393" y="1907"/>
                </a:lnTo>
                <a:lnTo>
                  <a:pt x="397" y="1906"/>
                </a:lnTo>
                <a:lnTo>
                  <a:pt x="400" y="1902"/>
                </a:lnTo>
                <a:lnTo>
                  <a:pt x="400" y="1902"/>
                </a:lnTo>
                <a:lnTo>
                  <a:pt x="403" y="1895"/>
                </a:lnTo>
                <a:lnTo>
                  <a:pt x="407" y="1887"/>
                </a:lnTo>
                <a:lnTo>
                  <a:pt x="409" y="1880"/>
                </a:lnTo>
                <a:lnTo>
                  <a:pt x="409" y="1872"/>
                </a:lnTo>
                <a:lnTo>
                  <a:pt x="409" y="1872"/>
                </a:lnTo>
                <a:lnTo>
                  <a:pt x="408" y="1859"/>
                </a:lnTo>
                <a:lnTo>
                  <a:pt x="408" y="1854"/>
                </a:lnTo>
                <a:lnTo>
                  <a:pt x="409" y="1853"/>
                </a:lnTo>
                <a:lnTo>
                  <a:pt x="409" y="1853"/>
                </a:lnTo>
                <a:lnTo>
                  <a:pt x="412" y="1854"/>
                </a:lnTo>
                <a:lnTo>
                  <a:pt x="413" y="1855"/>
                </a:lnTo>
                <a:lnTo>
                  <a:pt x="414" y="1855"/>
                </a:lnTo>
                <a:lnTo>
                  <a:pt x="416" y="1854"/>
                </a:lnTo>
                <a:lnTo>
                  <a:pt x="419" y="1848"/>
                </a:lnTo>
                <a:lnTo>
                  <a:pt x="419" y="1848"/>
                </a:lnTo>
                <a:lnTo>
                  <a:pt x="422" y="1833"/>
                </a:lnTo>
                <a:lnTo>
                  <a:pt x="427" y="1800"/>
                </a:lnTo>
                <a:lnTo>
                  <a:pt x="439" y="1703"/>
                </a:lnTo>
                <a:lnTo>
                  <a:pt x="445" y="1648"/>
                </a:lnTo>
                <a:lnTo>
                  <a:pt x="450" y="1595"/>
                </a:lnTo>
                <a:lnTo>
                  <a:pt x="454" y="1549"/>
                </a:lnTo>
                <a:lnTo>
                  <a:pt x="454" y="1515"/>
                </a:lnTo>
                <a:lnTo>
                  <a:pt x="454" y="1515"/>
                </a:lnTo>
                <a:lnTo>
                  <a:pt x="454" y="1491"/>
                </a:lnTo>
                <a:lnTo>
                  <a:pt x="454" y="1467"/>
                </a:lnTo>
                <a:lnTo>
                  <a:pt x="458" y="1426"/>
                </a:lnTo>
                <a:lnTo>
                  <a:pt x="461" y="1393"/>
                </a:lnTo>
                <a:lnTo>
                  <a:pt x="464" y="1367"/>
                </a:lnTo>
                <a:lnTo>
                  <a:pt x="464" y="1367"/>
                </a:lnTo>
                <a:lnTo>
                  <a:pt x="465" y="1347"/>
                </a:lnTo>
                <a:lnTo>
                  <a:pt x="466" y="1329"/>
                </a:lnTo>
                <a:lnTo>
                  <a:pt x="469" y="1312"/>
                </a:lnTo>
                <a:lnTo>
                  <a:pt x="469" y="1312"/>
                </a:lnTo>
                <a:lnTo>
                  <a:pt x="475" y="1293"/>
                </a:lnTo>
                <a:lnTo>
                  <a:pt x="489" y="1251"/>
                </a:lnTo>
                <a:lnTo>
                  <a:pt x="496" y="1226"/>
                </a:lnTo>
                <a:lnTo>
                  <a:pt x="502" y="1200"/>
                </a:lnTo>
                <a:lnTo>
                  <a:pt x="507" y="1178"/>
                </a:lnTo>
                <a:lnTo>
                  <a:pt x="509" y="1167"/>
                </a:lnTo>
                <a:lnTo>
                  <a:pt x="509" y="1158"/>
                </a:lnTo>
                <a:lnTo>
                  <a:pt x="509" y="1158"/>
                </a:lnTo>
                <a:lnTo>
                  <a:pt x="509" y="1131"/>
                </a:lnTo>
                <a:lnTo>
                  <a:pt x="509" y="1112"/>
                </a:lnTo>
                <a:lnTo>
                  <a:pt x="510" y="1103"/>
                </a:lnTo>
                <a:lnTo>
                  <a:pt x="509" y="1099"/>
                </a:lnTo>
                <a:lnTo>
                  <a:pt x="509" y="1099"/>
                </a:lnTo>
                <a:lnTo>
                  <a:pt x="509" y="1098"/>
                </a:lnTo>
                <a:lnTo>
                  <a:pt x="510" y="1095"/>
                </a:lnTo>
                <a:lnTo>
                  <a:pt x="515" y="1090"/>
                </a:lnTo>
                <a:lnTo>
                  <a:pt x="523" y="1084"/>
                </a:lnTo>
                <a:lnTo>
                  <a:pt x="523" y="1084"/>
                </a:lnTo>
                <a:lnTo>
                  <a:pt x="507" y="961"/>
                </a:lnTo>
                <a:lnTo>
                  <a:pt x="495" y="874"/>
                </a:lnTo>
                <a:lnTo>
                  <a:pt x="489" y="831"/>
                </a:lnTo>
                <a:lnTo>
                  <a:pt x="489" y="831"/>
                </a:lnTo>
                <a:lnTo>
                  <a:pt x="490" y="822"/>
                </a:lnTo>
                <a:lnTo>
                  <a:pt x="495" y="807"/>
                </a:lnTo>
                <a:lnTo>
                  <a:pt x="510" y="764"/>
                </a:lnTo>
                <a:lnTo>
                  <a:pt x="527" y="718"/>
                </a:lnTo>
                <a:lnTo>
                  <a:pt x="538" y="687"/>
                </a:lnTo>
                <a:lnTo>
                  <a:pt x="538" y="687"/>
                </a:lnTo>
                <a:lnTo>
                  <a:pt x="544" y="662"/>
                </a:lnTo>
                <a:lnTo>
                  <a:pt x="553" y="631"/>
                </a:lnTo>
                <a:lnTo>
                  <a:pt x="563" y="588"/>
                </a:lnTo>
                <a:lnTo>
                  <a:pt x="563" y="588"/>
                </a:lnTo>
                <a:lnTo>
                  <a:pt x="569" y="555"/>
                </a:lnTo>
                <a:lnTo>
                  <a:pt x="582" y="489"/>
                </a:lnTo>
                <a:lnTo>
                  <a:pt x="593" y="423"/>
                </a:lnTo>
                <a:lnTo>
                  <a:pt x="598" y="390"/>
                </a:lnTo>
                <a:lnTo>
                  <a:pt x="598" y="390"/>
                </a:lnTo>
                <a:lnTo>
                  <a:pt x="604" y="293"/>
                </a:lnTo>
                <a:lnTo>
                  <a:pt x="608" y="230"/>
                </a:lnTo>
                <a:lnTo>
                  <a:pt x="609" y="210"/>
                </a:lnTo>
                <a:lnTo>
                  <a:pt x="608" y="201"/>
                </a:lnTo>
                <a:lnTo>
                  <a:pt x="608" y="201"/>
                </a:lnTo>
                <a:lnTo>
                  <a:pt x="604" y="201"/>
                </a:lnTo>
                <a:lnTo>
                  <a:pt x="599" y="201"/>
                </a:lnTo>
                <a:lnTo>
                  <a:pt x="593" y="201"/>
                </a:lnTo>
                <a:lnTo>
                  <a:pt x="593" y="201"/>
                </a:lnTo>
                <a:lnTo>
                  <a:pt x="595" y="189"/>
                </a:lnTo>
                <a:lnTo>
                  <a:pt x="598" y="166"/>
                </a:lnTo>
                <a:lnTo>
                  <a:pt x="598" y="166"/>
                </a:lnTo>
                <a:lnTo>
                  <a:pt x="600" y="153"/>
                </a:lnTo>
                <a:lnTo>
                  <a:pt x="605" y="138"/>
                </a:lnTo>
                <a:lnTo>
                  <a:pt x="613" y="118"/>
                </a:lnTo>
                <a:lnTo>
                  <a:pt x="613" y="118"/>
                </a:lnTo>
                <a:lnTo>
                  <a:pt x="625" y="91"/>
                </a:lnTo>
                <a:lnTo>
                  <a:pt x="632" y="72"/>
                </a:lnTo>
                <a:lnTo>
                  <a:pt x="634" y="66"/>
                </a:lnTo>
                <a:lnTo>
                  <a:pt x="634" y="64"/>
                </a:lnTo>
                <a:lnTo>
                  <a:pt x="632" y="62"/>
                </a:lnTo>
                <a:lnTo>
                  <a:pt x="632" y="62"/>
                </a:lnTo>
                <a:lnTo>
                  <a:pt x="630" y="61"/>
                </a:lnTo>
                <a:lnTo>
                  <a:pt x="627" y="61"/>
                </a:lnTo>
                <a:lnTo>
                  <a:pt x="622" y="65"/>
                </a:lnTo>
                <a:lnTo>
                  <a:pt x="617" y="70"/>
                </a:lnTo>
                <a:lnTo>
                  <a:pt x="613" y="77"/>
                </a:lnTo>
                <a:lnTo>
                  <a:pt x="613" y="77"/>
                </a:lnTo>
                <a:lnTo>
                  <a:pt x="603" y="91"/>
                </a:lnTo>
                <a:lnTo>
                  <a:pt x="598" y="97"/>
                </a:lnTo>
                <a:lnTo>
                  <a:pt x="598" y="97"/>
                </a:lnTo>
                <a:lnTo>
                  <a:pt x="599" y="86"/>
                </a:lnTo>
                <a:lnTo>
                  <a:pt x="603" y="64"/>
                </a:lnTo>
                <a:lnTo>
                  <a:pt x="604" y="39"/>
                </a:lnTo>
                <a:lnTo>
                  <a:pt x="604" y="31"/>
                </a:lnTo>
                <a:lnTo>
                  <a:pt x="604" y="29"/>
                </a:lnTo>
                <a:lnTo>
                  <a:pt x="603" y="28"/>
                </a:lnTo>
                <a:lnTo>
                  <a:pt x="603" y="28"/>
                </a:lnTo>
                <a:lnTo>
                  <a:pt x="595" y="26"/>
                </a:lnTo>
                <a:lnTo>
                  <a:pt x="594" y="26"/>
                </a:lnTo>
                <a:lnTo>
                  <a:pt x="593" y="28"/>
                </a:lnTo>
                <a:lnTo>
                  <a:pt x="593" y="28"/>
                </a:lnTo>
                <a:lnTo>
                  <a:pt x="585" y="57"/>
                </a:lnTo>
                <a:lnTo>
                  <a:pt x="580" y="76"/>
                </a:lnTo>
                <a:lnTo>
                  <a:pt x="578" y="82"/>
                </a:lnTo>
                <a:lnTo>
                  <a:pt x="578" y="82"/>
                </a:lnTo>
                <a:lnTo>
                  <a:pt x="577" y="47"/>
                </a:lnTo>
                <a:lnTo>
                  <a:pt x="575" y="25"/>
                </a:lnTo>
                <a:lnTo>
                  <a:pt x="574" y="16"/>
                </a:lnTo>
                <a:lnTo>
                  <a:pt x="573" y="13"/>
                </a:lnTo>
                <a:lnTo>
                  <a:pt x="573" y="13"/>
                </a:lnTo>
                <a:lnTo>
                  <a:pt x="569" y="12"/>
                </a:lnTo>
                <a:lnTo>
                  <a:pt x="567" y="13"/>
                </a:lnTo>
                <a:lnTo>
                  <a:pt x="564" y="18"/>
                </a:lnTo>
                <a:lnTo>
                  <a:pt x="563" y="23"/>
                </a:lnTo>
                <a:lnTo>
                  <a:pt x="563" y="23"/>
                </a:lnTo>
                <a:lnTo>
                  <a:pt x="562" y="36"/>
                </a:lnTo>
                <a:lnTo>
                  <a:pt x="561" y="60"/>
                </a:lnTo>
                <a:lnTo>
                  <a:pt x="559" y="70"/>
                </a:lnTo>
                <a:lnTo>
                  <a:pt x="558" y="78"/>
                </a:lnTo>
                <a:lnTo>
                  <a:pt x="556" y="83"/>
                </a:lnTo>
                <a:lnTo>
                  <a:pt x="554" y="83"/>
                </a:lnTo>
                <a:lnTo>
                  <a:pt x="553" y="82"/>
                </a:lnTo>
                <a:lnTo>
                  <a:pt x="553" y="82"/>
                </a:lnTo>
                <a:lnTo>
                  <a:pt x="551" y="77"/>
                </a:lnTo>
                <a:lnTo>
                  <a:pt x="547" y="70"/>
                </a:lnTo>
                <a:lnTo>
                  <a:pt x="543" y="54"/>
                </a:lnTo>
                <a:lnTo>
                  <a:pt x="538" y="39"/>
                </a:lnTo>
                <a:lnTo>
                  <a:pt x="536" y="34"/>
                </a:lnTo>
                <a:lnTo>
                  <a:pt x="533" y="33"/>
                </a:lnTo>
                <a:lnTo>
                  <a:pt x="533" y="33"/>
                </a:lnTo>
                <a:lnTo>
                  <a:pt x="528" y="34"/>
                </a:lnTo>
                <a:lnTo>
                  <a:pt x="525" y="35"/>
                </a:lnTo>
                <a:lnTo>
                  <a:pt x="523" y="39"/>
                </a:lnTo>
                <a:lnTo>
                  <a:pt x="523" y="43"/>
                </a:lnTo>
                <a:lnTo>
                  <a:pt x="523" y="43"/>
                </a:lnTo>
                <a:lnTo>
                  <a:pt x="527" y="85"/>
                </a:lnTo>
                <a:lnTo>
                  <a:pt x="528" y="111"/>
                </a:lnTo>
                <a:lnTo>
                  <a:pt x="528" y="122"/>
                </a:lnTo>
                <a:lnTo>
                  <a:pt x="528" y="122"/>
                </a:lnTo>
                <a:lnTo>
                  <a:pt x="527" y="122"/>
                </a:lnTo>
                <a:lnTo>
                  <a:pt x="527" y="122"/>
                </a:lnTo>
                <a:lnTo>
                  <a:pt x="525" y="124"/>
                </a:lnTo>
                <a:lnTo>
                  <a:pt x="523" y="124"/>
                </a:lnTo>
                <a:lnTo>
                  <a:pt x="522" y="126"/>
                </a:lnTo>
                <a:lnTo>
                  <a:pt x="521" y="124"/>
                </a:lnTo>
                <a:lnTo>
                  <a:pt x="518" y="122"/>
                </a:lnTo>
                <a:lnTo>
                  <a:pt x="518" y="122"/>
                </a:lnTo>
                <a:lnTo>
                  <a:pt x="516" y="119"/>
                </a:lnTo>
                <a:lnTo>
                  <a:pt x="511" y="116"/>
                </a:lnTo>
                <a:lnTo>
                  <a:pt x="500" y="112"/>
                </a:lnTo>
                <a:lnTo>
                  <a:pt x="490" y="108"/>
                </a:lnTo>
                <a:lnTo>
                  <a:pt x="484" y="107"/>
                </a:lnTo>
                <a:lnTo>
                  <a:pt x="484" y="107"/>
                </a:lnTo>
                <a:lnTo>
                  <a:pt x="483" y="107"/>
                </a:lnTo>
                <a:lnTo>
                  <a:pt x="481" y="108"/>
                </a:lnTo>
                <a:lnTo>
                  <a:pt x="479" y="112"/>
                </a:lnTo>
                <a:lnTo>
                  <a:pt x="479" y="116"/>
                </a:lnTo>
                <a:lnTo>
                  <a:pt x="479" y="117"/>
                </a:lnTo>
                <a:lnTo>
                  <a:pt x="479" y="117"/>
                </a:lnTo>
                <a:lnTo>
                  <a:pt x="486" y="122"/>
                </a:lnTo>
                <a:lnTo>
                  <a:pt x="502" y="134"/>
                </a:lnTo>
                <a:lnTo>
                  <a:pt x="518" y="148"/>
                </a:lnTo>
                <a:lnTo>
                  <a:pt x="528" y="157"/>
                </a:lnTo>
                <a:lnTo>
                  <a:pt x="528" y="157"/>
                </a:lnTo>
                <a:lnTo>
                  <a:pt x="535" y="166"/>
                </a:lnTo>
                <a:lnTo>
                  <a:pt x="537" y="170"/>
                </a:lnTo>
                <a:lnTo>
                  <a:pt x="538" y="171"/>
                </a:lnTo>
                <a:lnTo>
                  <a:pt x="538" y="171"/>
                </a:lnTo>
                <a:lnTo>
                  <a:pt x="539" y="174"/>
                </a:lnTo>
                <a:lnTo>
                  <a:pt x="542" y="181"/>
                </a:lnTo>
                <a:lnTo>
                  <a:pt x="543" y="191"/>
                </a:lnTo>
                <a:lnTo>
                  <a:pt x="533" y="196"/>
                </a:lnTo>
                <a:lnTo>
                  <a:pt x="523" y="370"/>
                </a:lnTo>
                <a:lnTo>
                  <a:pt x="523" y="370"/>
                </a:lnTo>
                <a:lnTo>
                  <a:pt x="510" y="421"/>
                </a:lnTo>
                <a:lnTo>
                  <a:pt x="499" y="457"/>
                </a:lnTo>
                <a:lnTo>
                  <a:pt x="494" y="474"/>
                </a:lnTo>
                <a:lnTo>
                  <a:pt x="494" y="474"/>
                </a:lnTo>
                <a:lnTo>
                  <a:pt x="486" y="478"/>
                </a:lnTo>
                <a:lnTo>
                  <a:pt x="473" y="485"/>
                </a:lnTo>
                <a:lnTo>
                  <a:pt x="454" y="494"/>
                </a:lnTo>
                <a:lnTo>
                  <a:pt x="454" y="494"/>
                </a:lnTo>
                <a:lnTo>
                  <a:pt x="459" y="479"/>
                </a:lnTo>
                <a:lnTo>
                  <a:pt x="461" y="469"/>
                </a:lnTo>
                <a:lnTo>
                  <a:pt x="464" y="464"/>
                </a:lnTo>
                <a:lnTo>
                  <a:pt x="464" y="464"/>
                </a:lnTo>
                <a:lnTo>
                  <a:pt x="466" y="463"/>
                </a:lnTo>
                <a:lnTo>
                  <a:pt x="470" y="457"/>
                </a:lnTo>
                <a:lnTo>
                  <a:pt x="479" y="444"/>
                </a:lnTo>
                <a:lnTo>
                  <a:pt x="479" y="444"/>
                </a:lnTo>
                <a:lnTo>
                  <a:pt x="487" y="432"/>
                </a:lnTo>
                <a:lnTo>
                  <a:pt x="492" y="424"/>
                </a:lnTo>
                <a:lnTo>
                  <a:pt x="499" y="414"/>
                </a:lnTo>
                <a:lnTo>
                  <a:pt x="499" y="414"/>
                </a:lnTo>
                <a:lnTo>
                  <a:pt x="501" y="407"/>
                </a:lnTo>
                <a:lnTo>
                  <a:pt x="504" y="396"/>
                </a:lnTo>
                <a:lnTo>
                  <a:pt x="506" y="370"/>
                </a:lnTo>
                <a:lnTo>
                  <a:pt x="509" y="344"/>
                </a:lnTo>
                <a:lnTo>
                  <a:pt x="509" y="325"/>
                </a:lnTo>
                <a:lnTo>
                  <a:pt x="509" y="325"/>
                </a:lnTo>
                <a:lnTo>
                  <a:pt x="507" y="318"/>
                </a:lnTo>
                <a:lnTo>
                  <a:pt x="502" y="308"/>
                </a:lnTo>
                <a:lnTo>
                  <a:pt x="489" y="283"/>
                </a:lnTo>
                <a:lnTo>
                  <a:pt x="476" y="261"/>
                </a:lnTo>
                <a:lnTo>
                  <a:pt x="469" y="251"/>
                </a:lnTo>
                <a:lnTo>
                  <a:pt x="469" y="251"/>
                </a:lnTo>
                <a:lnTo>
                  <a:pt x="444" y="231"/>
                </a:lnTo>
                <a:lnTo>
                  <a:pt x="444" y="231"/>
                </a:lnTo>
                <a:lnTo>
                  <a:pt x="435" y="236"/>
                </a:lnTo>
                <a:lnTo>
                  <a:pt x="428" y="240"/>
                </a:lnTo>
                <a:lnTo>
                  <a:pt x="424" y="241"/>
                </a:lnTo>
                <a:lnTo>
                  <a:pt x="424" y="24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86064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264</TotalTime>
  <Words>16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pptxj45_男性講師、セミナーする男性のシルエット</dc:title>
  <dc:subject>pptxj45_男性講師、セミナーする男性のシルエット</dc:subject>
  <dc:creator>でじけろお</dc:creator>
  <cp:revision>1</cp:revision>
  <dcterms:created xsi:type="dcterms:W3CDTF">2018-05-20T00:31:01Z</dcterms:created>
  <dcterms:modified xsi:type="dcterms:W3CDTF">2022-05-03T17:41:17Z</dcterms:modified>
  <cp:version>1</cp:version>
</cp:coreProperties>
</file>